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sldIdLst>
    <p:sldId id="284" r:id="rId2"/>
    <p:sldId id="548" r:id="rId3"/>
    <p:sldId id="549" r:id="rId4"/>
    <p:sldId id="550" r:id="rId5"/>
    <p:sldId id="691" r:id="rId6"/>
    <p:sldId id="552" r:id="rId7"/>
    <p:sldId id="692" r:id="rId8"/>
    <p:sldId id="283" r:id="rId9"/>
    <p:sldId id="604" r:id="rId10"/>
    <p:sldId id="627" r:id="rId11"/>
    <p:sldId id="628" r:id="rId12"/>
    <p:sldId id="629" r:id="rId13"/>
    <p:sldId id="630" r:id="rId14"/>
    <p:sldId id="631" r:id="rId15"/>
    <p:sldId id="632" r:id="rId16"/>
    <p:sldId id="633" r:id="rId17"/>
    <p:sldId id="634" r:id="rId18"/>
    <p:sldId id="635" r:id="rId19"/>
    <p:sldId id="636" r:id="rId20"/>
    <p:sldId id="637" r:id="rId21"/>
    <p:sldId id="638" r:id="rId22"/>
    <p:sldId id="639" r:id="rId23"/>
    <p:sldId id="640" r:id="rId24"/>
    <p:sldId id="641" r:id="rId25"/>
    <p:sldId id="642" r:id="rId26"/>
    <p:sldId id="643" r:id="rId27"/>
    <p:sldId id="644" r:id="rId28"/>
    <p:sldId id="645" r:id="rId29"/>
    <p:sldId id="646" r:id="rId30"/>
    <p:sldId id="647" r:id="rId31"/>
    <p:sldId id="648" r:id="rId32"/>
    <p:sldId id="649" r:id="rId33"/>
    <p:sldId id="650" r:id="rId34"/>
    <p:sldId id="651" r:id="rId35"/>
    <p:sldId id="652" r:id="rId36"/>
    <p:sldId id="653" r:id="rId37"/>
    <p:sldId id="654" r:id="rId38"/>
    <p:sldId id="655" r:id="rId39"/>
    <p:sldId id="656" r:id="rId40"/>
    <p:sldId id="657" r:id="rId41"/>
    <p:sldId id="658" r:id="rId42"/>
    <p:sldId id="659" r:id="rId43"/>
    <p:sldId id="660" r:id="rId44"/>
    <p:sldId id="661" r:id="rId45"/>
    <p:sldId id="662" r:id="rId46"/>
    <p:sldId id="663" r:id="rId47"/>
    <p:sldId id="664" r:id="rId48"/>
    <p:sldId id="665" r:id="rId49"/>
    <p:sldId id="666" r:id="rId50"/>
    <p:sldId id="667" r:id="rId51"/>
    <p:sldId id="668" r:id="rId52"/>
    <p:sldId id="678" r:id="rId53"/>
    <p:sldId id="679" r:id="rId54"/>
    <p:sldId id="680" r:id="rId55"/>
    <p:sldId id="681" r:id="rId56"/>
    <p:sldId id="682" r:id="rId57"/>
    <p:sldId id="693" r:id="rId58"/>
    <p:sldId id="684" r:id="rId59"/>
    <p:sldId id="685" r:id="rId60"/>
    <p:sldId id="694" r:id="rId61"/>
    <p:sldId id="687" r:id="rId62"/>
    <p:sldId id="688" r:id="rId63"/>
    <p:sldId id="695" r:id="rId64"/>
    <p:sldId id="384" r:id="rId65"/>
    <p:sldId id="540" r:id="rId66"/>
    <p:sldId id="554" r:id="rId67"/>
    <p:sldId id="555" r:id="rId68"/>
    <p:sldId id="556" r:id="rId69"/>
    <p:sldId id="557" r:id="rId70"/>
    <p:sldId id="558" r:id="rId71"/>
    <p:sldId id="559" r:id="rId72"/>
    <p:sldId id="571" r:id="rId73"/>
    <p:sldId id="572" r:id="rId74"/>
    <p:sldId id="583" r:id="rId75"/>
    <p:sldId id="584" r:id="rId76"/>
    <p:sldId id="669" r:id="rId77"/>
    <p:sldId id="670" r:id="rId78"/>
    <p:sldId id="671" r:id="rId79"/>
    <p:sldId id="672" r:id="rId80"/>
    <p:sldId id="673" r:id="rId81"/>
    <p:sldId id="674" r:id="rId82"/>
    <p:sldId id="464" r:id="rId83"/>
    <p:sldId id="451" r:id="rId84"/>
    <p:sldId id="452" r:id="rId85"/>
    <p:sldId id="599" r:id="rId86"/>
    <p:sldId id="600" r:id="rId87"/>
    <p:sldId id="568" r:id="rId88"/>
    <p:sldId id="569" r:id="rId89"/>
    <p:sldId id="570" r:id="rId90"/>
    <p:sldId id="601" r:id="rId91"/>
    <p:sldId id="602" r:id="rId92"/>
    <p:sldId id="574" r:id="rId93"/>
    <p:sldId id="598" r:id="rId94"/>
    <p:sldId id="603" r:id="rId95"/>
    <p:sldId id="597" r:id="rId96"/>
    <p:sldId id="575" r:id="rId97"/>
    <p:sldId id="410" r:id="rId98"/>
    <p:sldId id="491" r:id="rId99"/>
    <p:sldId id="605" r:id="rId100"/>
    <p:sldId id="492" r:id="rId101"/>
    <p:sldId id="493" r:id="rId102"/>
    <p:sldId id="494" r:id="rId103"/>
    <p:sldId id="495" r:id="rId104"/>
    <p:sldId id="496" r:id="rId105"/>
    <p:sldId id="497" r:id="rId106"/>
    <p:sldId id="498" r:id="rId107"/>
    <p:sldId id="499" r:id="rId108"/>
    <p:sldId id="500" r:id="rId109"/>
    <p:sldId id="501" r:id="rId110"/>
    <p:sldId id="502" r:id="rId111"/>
    <p:sldId id="503" r:id="rId112"/>
    <p:sldId id="504" r:id="rId113"/>
    <p:sldId id="505" r:id="rId114"/>
    <p:sldId id="606" r:id="rId115"/>
    <p:sldId id="607" r:id="rId116"/>
    <p:sldId id="608" r:id="rId117"/>
    <p:sldId id="609" r:id="rId118"/>
    <p:sldId id="610" r:id="rId119"/>
    <p:sldId id="611" r:id="rId120"/>
    <p:sldId id="612" r:id="rId121"/>
    <p:sldId id="613" r:id="rId122"/>
    <p:sldId id="614" r:id="rId123"/>
    <p:sldId id="615" r:id="rId124"/>
    <p:sldId id="616" r:id="rId125"/>
    <p:sldId id="617" r:id="rId126"/>
    <p:sldId id="618" r:id="rId127"/>
    <p:sldId id="619" r:id="rId128"/>
    <p:sldId id="620" r:id="rId129"/>
    <p:sldId id="621" r:id="rId130"/>
    <p:sldId id="622" r:id="rId131"/>
    <p:sldId id="523" r:id="rId132"/>
    <p:sldId id="524" r:id="rId133"/>
    <p:sldId id="525" r:id="rId134"/>
    <p:sldId id="526" r:id="rId135"/>
    <p:sldId id="527" r:id="rId136"/>
    <p:sldId id="528" r:id="rId137"/>
    <p:sldId id="623" r:id="rId138"/>
    <p:sldId id="624" r:id="rId139"/>
    <p:sldId id="625" r:id="rId140"/>
    <p:sldId id="626" r:id="rId141"/>
    <p:sldId id="516" r:id="rId142"/>
    <p:sldId id="517" r:id="rId143"/>
    <p:sldId id="518" r:id="rId144"/>
    <p:sldId id="519" r:id="rId145"/>
    <p:sldId id="506" r:id="rId146"/>
    <p:sldId id="507" r:id="rId147"/>
    <p:sldId id="508" r:id="rId148"/>
    <p:sldId id="509" r:id="rId149"/>
    <p:sldId id="510" r:id="rId150"/>
    <p:sldId id="511" r:id="rId151"/>
    <p:sldId id="512" r:id="rId152"/>
    <p:sldId id="513" r:id="rId153"/>
    <p:sldId id="514" r:id="rId154"/>
    <p:sldId id="515" r:id="rId155"/>
    <p:sldId id="520" r:id="rId156"/>
    <p:sldId id="521" r:id="rId157"/>
    <p:sldId id="522" r:id="rId158"/>
    <p:sldId id="529" r:id="rId159"/>
    <p:sldId id="530" r:id="rId160"/>
    <p:sldId id="531" r:id="rId161"/>
    <p:sldId id="532" r:id="rId162"/>
    <p:sldId id="533" r:id="rId163"/>
    <p:sldId id="534" r:id="rId164"/>
    <p:sldId id="535" r:id="rId165"/>
    <p:sldId id="536" r:id="rId166"/>
    <p:sldId id="537" r:id="rId167"/>
    <p:sldId id="538" r:id="rId168"/>
    <p:sldId id="579" r:id="rId169"/>
    <p:sldId id="539" r:id="rId170"/>
    <p:sldId id="580"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09E00"/>
    <a:srgbClr val="231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74"/>
    <p:restoredTop sz="94616"/>
  </p:normalViewPr>
  <p:slideViewPr>
    <p:cSldViewPr snapToGrid="0">
      <p:cViewPr varScale="1">
        <p:scale>
          <a:sx n="72" d="100"/>
          <a:sy n="72" d="100"/>
        </p:scale>
        <p:origin x="208" y="1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23:50:50.15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23:50:50.15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23:50:50.15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23:50:50.15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23:50:50.15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50678-D46F-4A2F-A82E-0764C20546BB}" type="datetimeFigureOut">
              <a:rPr lang="en-US" smtClean="0"/>
              <a:t>7/2/26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708A2-144C-4B01-9C79-95338D1215E8}" type="slidenum">
              <a:rPr lang="en-US" smtClean="0"/>
              <a:t>‹#›</a:t>
            </a:fld>
            <a:endParaRPr lang="en-US"/>
          </a:p>
        </p:txBody>
      </p:sp>
    </p:spTree>
    <p:extLst>
      <p:ext uri="{BB962C8B-B14F-4D97-AF65-F5344CB8AC3E}">
        <p14:creationId xmlns:p14="http://schemas.microsoft.com/office/powerpoint/2010/main" val="243153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C641E-40EC-402F-AFDA-54FEBE8BF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6D352F-A643-434C-8D5E-36717A4C57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73DE6B-2CA3-4F5D-9C08-A097E7386469}"/>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5" name="Footer Placeholder 4">
            <a:extLst>
              <a:ext uri="{FF2B5EF4-FFF2-40B4-BE49-F238E27FC236}">
                <a16:creationId xmlns:a16="http://schemas.microsoft.com/office/drawing/2014/main" id="{AAA4458F-FAA9-4D4A-94DA-6C719DCD8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7F01A-4637-4582-A869-4E194A56A3D2}"/>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48855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A13C-24A5-4843-88ED-B83DCB283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9F4967-99F8-479E-A942-223718D23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83F94-30B3-4BC6-8016-75D52EC7DB10}"/>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5" name="Footer Placeholder 4">
            <a:extLst>
              <a:ext uri="{FF2B5EF4-FFF2-40B4-BE49-F238E27FC236}">
                <a16:creationId xmlns:a16="http://schemas.microsoft.com/office/drawing/2014/main" id="{0369E7CF-8407-471C-858C-C291706F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FF913-6B8E-4950-8338-3F55ADC7BDC2}"/>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313544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989BD-B170-47E1-A936-FB2EC33F92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BFCFB-8635-4F63-B14E-E854CF8795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A9DF-AA94-44DE-A518-2447114D47AD}"/>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5" name="Footer Placeholder 4">
            <a:extLst>
              <a:ext uri="{FF2B5EF4-FFF2-40B4-BE49-F238E27FC236}">
                <a16:creationId xmlns:a16="http://schemas.microsoft.com/office/drawing/2014/main" id="{2FA1AB26-3617-47F7-B597-D2F2105E3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72A32-FCC4-4333-8505-691419F64322}"/>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246079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B0F5E-9922-45A5-BEC4-6C0AC660A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2C65B-01B0-43CF-882A-32DA4D8041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4BBDE-FB95-4AF9-A434-3799DF7657A8}"/>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5" name="Footer Placeholder 4">
            <a:extLst>
              <a:ext uri="{FF2B5EF4-FFF2-40B4-BE49-F238E27FC236}">
                <a16:creationId xmlns:a16="http://schemas.microsoft.com/office/drawing/2014/main" id="{BCA7EBF6-19FC-4236-84C2-81AE1F4A4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647CF-88D6-46F2-929A-2E06C4EAF835}"/>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33822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94A6-5E3A-47D0-9A5D-682C545ACA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4D70F-A622-415C-B7A0-5CBA62D8BB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F5E4FB-3925-4436-9B23-D60004A8B180}"/>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5" name="Footer Placeholder 4">
            <a:extLst>
              <a:ext uri="{FF2B5EF4-FFF2-40B4-BE49-F238E27FC236}">
                <a16:creationId xmlns:a16="http://schemas.microsoft.com/office/drawing/2014/main" id="{C725C02A-0ABE-40CB-BA63-771DAD35F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565C4-B170-4FB5-AA98-79AC09B10089}"/>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376929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E304-8B81-43F5-8A96-2D4B6137D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29D31-5E80-4EA9-B85A-BB2577215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A27CA-3F3A-436F-A415-D4245F08DC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F3D387-7BDA-44D8-A6AA-FD54B9144A38}"/>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6" name="Footer Placeholder 5">
            <a:extLst>
              <a:ext uri="{FF2B5EF4-FFF2-40B4-BE49-F238E27FC236}">
                <a16:creationId xmlns:a16="http://schemas.microsoft.com/office/drawing/2014/main" id="{0040D8D3-AAED-4D33-BF1C-4593C7D6A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86E3D-7CD0-4085-9AA8-45DDD9DC7E2E}"/>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29663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D990-AC32-4443-B3EA-EE3CDF99E3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4E29D9-3DA1-4892-B47F-7721CD4A85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B21F0E-CD55-415E-895D-5F5F304E9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BA0B1-8C07-457A-AB4B-2F8FA2336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0AD919-BF46-4E0B-BEE4-D726D5649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D0714-334A-4400-803B-559639F91FE1}"/>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8" name="Footer Placeholder 7">
            <a:extLst>
              <a:ext uri="{FF2B5EF4-FFF2-40B4-BE49-F238E27FC236}">
                <a16:creationId xmlns:a16="http://schemas.microsoft.com/office/drawing/2014/main" id="{75E45562-23DE-449E-B5A9-EE386AC856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01B0D-8471-4CC5-84A6-D4181377F5F7}"/>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254921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4E47-20DB-4BD0-82AD-54EC88EEE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7E2834-9D6B-469D-AD62-22E130CF005A}"/>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4" name="Footer Placeholder 3">
            <a:extLst>
              <a:ext uri="{FF2B5EF4-FFF2-40B4-BE49-F238E27FC236}">
                <a16:creationId xmlns:a16="http://schemas.microsoft.com/office/drawing/2014/main" id="{65EC1D36-F1EA-4A2E-A0AF-EA5D8F8356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F73D27-6688-4B97-937B-D753D1FC3BD8}"/>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700553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02B3B-0B83-431B-9D11-08A15AA08037}"/>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3" name="Footer Placeholder 2">
            <a:extLst>
              <a:ext uri="{FF2B5EF4-FFF2-40B4-BE49-F238E27FC236}">
                <a16:creationId xmlns:a16="http://schemas.microsoft.com/office/drawing/2014/main" id="{7CCBF7C2-ABA5-4816-BC3F-6AE49FE40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CCB1A-054E-42F3-8B77-F3D472BF213B}"/>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2390281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C0F-7015-4184-9240-19CE8A25E4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2D2C11-C281-409E-9C9F-7B117A999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ABE6E-781D-4DDA-A76F-965FD05A8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645CD-0E70-4DF9-B9A0-82C65CC9799B}"/>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6" name="Footer Placeholder 5">
            <a:extLst>
              <a:ext uri="{FF2B5EF4-FFF2-40B4-BE49-F238E27FC236}">
                <a16:creationId xmlns:a16="http://schemas.microsoft.com/office/drawing/2014/main" id="{909077FB-9B80-4DD6-97CE-C06EF6CE6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AE3F4-B2A3-460A-894F-0DEAE4A3D8E9}"/>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92165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9FFF-4F14-478F-BD64-8199FDFF9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34CF6-9101-442A-B71E-15A41E541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D9782A-EF61-4CD9-AFD9-B1005DF55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3429A-ED08-420C-A349-CC48CB0AF3DE}"/>
              </a:ext>
            </a:extLst>
          </p:cNvPr>
          <p:cNvSpPr>
            <a:spLocks noGrp="1"/>
          </p:cNvSpPr>
          <p:nvPr>
            <p:ph type="dt" sz="half" idx="10"/>
          </p:nvPr>
        </p:nvSpPr>
        <p:spPr/>
        <p:txBody>
          <a:bodyPr/>
          <a:lstStyle/>
          <a:p>
            <a:fld id="{3248EBD6-651A-4A40-B775-951F40C023C9}" type="datetimeFigureOut">
              <a:rPr lang="en-US" smtClean="0"/>
              <a:t>7/2/26</a:t>
            </a:fld>
            <a:endParaRPr lang="en-US"/>
          </a:p>
        </p:txBody>
      </p:sp>
      <p:sp>
        <p:nvSpPr>
          <p:cNvPr id="6" name="Footer Placeholder 5">
            <a:extLst>
              <a:ext uri="{FF2B5EF4-FFF2-40B4-BE49-F238E27FC236}">
                <a16:creationId xmlns:a16="http://schemas.microsoft.com/office/drawing/2014/main" id="{10CBD22C-A5B9-494D-9F76-3D2F1E10E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CD6DB-1F17-4E4A-873A-717855787936}"/>
              </a:ext>
            </a:extLst>
          </p:cNvPr>
          <p:cNvSpPr>
            <a:spLocks noGrp="1"/>
          </p:cNvSpPr>
          <p:nvPr>
            <p:ph type="sldNum" sz="quarter" idx="12"/>
          </p:nvPr>
        </p:nvSpPr>
        <p:spPr/>
        <p:txBody>
          <a:bodyPr/>
          <a:lstStyle/>
          <a:p>
            <a:fld id="{63D0BB1E-F5ED-47A4-9E1C-40FBCA43D0E4}" type="slidenum">
              <a:rPr lang="en-US" smtClean="0"/>
              <a:t>‹#›</a:t>
            </a:fld>
            <a:endParaRPr lang="en-US"/>
          </a:p>
        </p:txBody>
      </p:sp>
    </p:spTree>
    <p:extLst>
      <p:ext uri="{BB962C8B-B14F-4D97-AF65-F5344CB8AC3E}">
        <p14:creationId xmlns:p14="http://schemas.microsoft.com/office/powerpoint/2010/main" val="4175723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49463B-AA40-4DB8-92E0-C4426223C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CC96C-FD75-40C8-8896-76C41F8F9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20A2A-F35B-4BF8-894D-65F8DF546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8EBD6-651A-4A40-B775-951F40C023C9}" type="datetimeFigureOut">
              <a:rPr lang="en-US" smtClean="0"/>
              <a:t>7/2/26</a:t>
            </a:fld>
            <a:endParaRPr lang="en-US"/>
          </a:p>
        </p:txBody>
      </p:sp>
      <p:sp>
        <p:nvSpPr>
          <p:cNvPr id="5" name="Footer Placeholder 4">
            <a:extLst>
              <a:ext uri="{FF2B5EF4-FFF2-40B4-BE49-F238E27FC236}">
                <a16:creationId xmlns:a16="http://schemas.microsoft.com/office/drawing/2014/main" id="{0962DD35-B84B-4B2E-B7F1-94D79E6FB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02D6D-8BA3-41B0-9DED-9B5592AC7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0BB1E-F5ED-47A4-9E1C-40FBCA43D0E4}" type="slidenum">
              <a:rPr lang="en-US" smtClean="0"/>
              <a:t>‹#›</a:t>
            </a:fld>
            <a:endParaRPr lang="en-US"/>
          </a:p>
        </p:txBody>
      </p:sp>
    </p:spTree>
    <p:extLst>
      <p:ext uri="{BB962C8B-B14F-4D97-AF65-F5344CB8AC3E}">
        <p14:creationId xmlns:p14="http://schemas.microsoft.com/office/powerpoint/2010/main" val="59513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hyperlink" Target="https://st-takla.org/Prayers-Slawat/Pray-Archive-01-10/Coptic-Prayer-01-The-Lords-Prayer_.html" TargetMode="Externa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hyperlink" Target="https://st-takla.org/Prayers-Slawat/Pray-Archive-01-10/Coptic-Prayer-01-The-Lords-Prayer_.html" TargetMode="Externa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customXml" Target="../ink/ink1.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customXml" Target="../ink/ink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customXml" Target="../ink/ink3.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customXml" Target="../ink/ink4.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customXml" Target="../ink/ink5.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9C7368-13CE-0E02-0C7E-22208F221F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27" y="26582"/>
            <a:ext cx="12191998" cy="6804836"/>
          </a:xfrm>
          <a:prstGeom prst="rect">
            <a:avLst/>
          </a:prstGeom>
          <a:effectLst>
            <a:softEdge rad="254000"/>
          </a:effectLst>
        </p:spPr>
      </p:pic>
      <p:sp>
        <p:nvSpPr>
          <p:cNvPr id="8" name="Oval 7">
            <a:extLst>
              <a:ext uri="{FF2B5EF4-FFF2-40B4-BE49-F238E27FC236}">
                <a16:creationId xmlns:a16="http://schemas.microsoft.com/office/drawing/2014/main" id="{8F763B76-E654-4148-B6BD-B8C4A1839324}"/>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AA4D6DE7-4AA0-4DAA-9948-1C834B2F10DD}"/>
              </a:ext>
            </a:extLst>
          </p:cNvPr>
          <p:cNvSpPr txBox="1"/>
          <p:nvPr/>
        </p:nvSpPr>
        <p:spPr>
          <a:xfrm>
            <a:off x="-8926" y="1917101"/>
            <a:ext cx="12191999" cy="1323439"/>
          </a:xfrm>
          <a:prstGeom prst="rect">
            <a:avLst/>
          </a:prstGeom>
          <a:noFill/>
        </p:spPr>
        <p:txBody>
          <a:bodyPr wrap="square" lIns="91440" tIns="45720" rIns="91440" bIns="45720" rtlCol="0" anchor="t">
            <a:spAutoFit/>
          </a:bodyPr>
          <a:lstStyle/>
          <a:p>
            <a:pPr algn="ctr" rtl="1"/>
            <a:r>
              <a:rPr lang="ar-EG" sz="8000" b="1" dirty="0">
                <a:ln w="6600">
                  <a:solidFill>
                    <a:schemeClr val="accent2"/>
                  </a:solidFill>
                  <a:prstDash val="solid"/>
                </a:ln>
                <a:solidFill>
                  <a:srgbClr val="FFFFFF"/>
                </a:solidFill>
                <a:effectLst>
                  <a:glow rad="101600">
                    <a:schemeClr val="accent2">
                      <a:satMod val="175000"/>
                      <a:alpha val="40000"/>
                    </a:schemeClr>
                  </a:glow>
                  <a:outerShdw dist="38100" dir="2700000" algn="tl" rotWithShape="0">
                    <a:schemeClr val="accent2"/>
                  </a:outerShdw>
                </a:effectLst>
              </a:rPr>
              <a:t>أنا إناء أسود كسير عليل</a:t>
            </a:r>
          </a:p>
        </p:txBody>
      </p:sp>
      <p:pic>
        <p:nvPicPr>
          <p:cNvPr id="7" name="Picture 6">
            <a:extLst>
              <a:ext uri="{FF2B5EF4-FFF2-40B4-BE49-F238E27FC236}">
                <a16:creationId xmlns:a16="http://schemas.microsoft.com/office/drawing/2014/main" id="{8297ADDF-812F-439E-A71C-C5E994C7F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136AB26D-4082-4304-A8D9-FE692C7F34B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3972008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37FF4-CC32-84C7-ED4F-BAFC8E9829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443311-5D2F-4AB5-F4D6-39275ACCE72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1A1D437E-CC9A-CABE-7E9F-8F7DF36D844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495F6A-AE1F-321E-7FB0-BB27508D664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E296E9E3-80CF-C1E4-513F-2AD48400B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6922249B-E0DC-6EDE-2CD3-1F61B4B6099C}"/>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صلاة الشكر</a:t>
            </a:r>
            <a:endParaRPr lang="ar-EG" sz="6000" u="sng" dirty="0">
              <a:solidFill>
                <a:srgbClr val="FFFFFF"/>
              </a:solidFill>
            </a:endParaRPr>
          </a:p>
        </p:txBody>
      </p:sp>
      <p:sp>
        <p:nvSpPr>
          <p:cNvPr id="5" name="TextBox 4">
            <a:extLst>
              <a:ext uri="{FF2B5EF4-FFF2-40B4-BE49-F238E27FC236}">
                <a16:creationId xmlns:a16="http://schemas.microsoft.com/office/drawing/2014/main" id="{DA08E42D-9DC4-3D79-D657-C8601CCC1BA5}"/>
              </a:ext>
            </a:extLst>
          </p:cNvPr>
          <p:cNvSpPr txBox="1"/>
          <p:nvPr/>
        </p:nvSpPr>
        <p:spPr>
          <a:xfrm>
            <a:off x="0" y="1801124"/>
            <a:ext cx="12192001" cy="5078313"/>
          </a:xfrm>
          <a:prstGeom prst="rect">
            <a:avLst/>
          </a:prstGeom>
          <a:noFill/>
        </p:spPr>
        <p:txBody>
          <a:bodyPr wrap="square">
            <a:spAutoFit/>
          </a:bodyPr>
          <a:lstStyle/>
          <a:p>
            <a:pPr algn="ctr" rtl="1"/>
            <a:r>
              <a:rPr lang="ar-EG" sz="5400" b="1" dirty="0">
                <a:solidFill>
                  <a:srgbClr val="FFFFFF"/>
                </a:solidFill>
              </a:rPr>
              <a:t>فلنشكر صانع الخيرات الرحوم الله، أبا ربنا وإلهنا ومخلصنا يسوع المسيح، لأنه سترنا وأعاننا، وحفظنا، وقبلنا إليه وأشفق علينا وعضدنا، وأتى بنا إلى هذه الساعة. هو أيضا فلنسأله أن يحفظنا في هذا اليوم المقدس وكل أيام حياتنا بكل سلام. الضابط الكل الرب إلهنا.</a:t>
            </a:r>
          </a:p>
        </p:txBody>
      </p:sp>
    </p:spTree>
    <p:extLst>
      <p:ext uri="{BB962C8B-B14F-4D97-AF65-F5344CB8AC3E}">
        <p14:creationId xmlns:p14="http://schemas.microsoft.com/office/powerpoint/2010/main" val="2288452967"/>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1C02-3FB8-F92F-A91F-7B1CC16109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38BEF2-4EB1-3928-93BA-79C72953412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F031AD51-5C61-7656-6B90-3B46AF72F454}"/>
              </a:ext>
            </a:extLst>
          </p:cNvPr>
          <p:cNvSpPr txBox="1"/>
          <p:nvPr/>
        </p:nvSpPr>
        <p:spPr>
          <a:xfrm>
            <a:off x="0" y="1751218"/>
            <a:ext cx="8486078" cy="3785652"/>
          </a:xfrm>
          <a:prstGeom prst="rect">
            <a:avLst/>
          </a:prstGeom>
          <a:noFill/>
        </p:spPr>
        <p:txBody>
          <a:bodyPr wrap="square" lIns="91440" tIns="45720" rIns="91440" bIns="45720" rtlCol="0" anchor="t">
            <a:spAutoFit/>
          </a:bodyPr>
          <a:lstStyle/>
          <a:p>
            <a:pPr algn="ctr"/>
            <a:r>
              <a:rPr lang="ar-EG" sz="8000" b="1" dirty="0"/>
              <a:t>مبارك اسم مجدك القدوس ومتزايد بركة ومتزايد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AF2AB5C1-6100-5CBB-C17A-542CE79C8C24}"/>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20E76A7A-03FC-81BE-6676-715689A5F81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2B8A5F27-D37F-908A-C0BB-1881B4AB26F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607941175"/>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3202-F6C1-35C2-A839-2032FA62FD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3C238A-DC95-EA26-6590-3A5F2EAF6B54}"/>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E35CD08C-170F-F249-27CA-EC7B00E2898A}"/>
              </a:ext>
            </a:extLst>
          </p:cNvPr>
          <p:cNvSpPr txBox="1"/>
          <p:nvPr/>
        </p:nvSpPr>
        <p:spPr>
          <a:xfrm>
            <a:off x="0" y="1751218"/>
            <a:ext cx="8486078" cy="5016758"/>
          </a:xfrm>
          <a:prstGeom prst="rect">
            <a:avLst/>
          </a:prstGeom>
          <a:noFill/>
        </p:spPr>
        <p:txBody>
          <a:bodyPr wrap="square" lIns="91440" tIns="45720" rIns="91440" bIns="45720" rtlCol="0" anchor="t">
            <a:spAutoFit/>
          </a:bodyPr>
          <a:lstStyle/>
          <a:p>
            <a:pPr algn="ctr"/>
            <a:r>
              <a:rPr lang="ar-EG" sz="8000" b="1" dirty="0"/>
              <a:t>مبارك أنت فى هيكل مجدك المقدس ومتزايد بركة ومتزايد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48301480-B42E-5241-16B8-4B9E6D50FDA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54284C04-7909-3D31-1DA8-BC742533DAD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51F6666B-EC3C-D0F5-C611-75E5A92AC52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615957716"/>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18337-E607-F428-F5BC-11514E9033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8CB1E4-A1D7-56DD-4308-3B31A97DD3F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1A8C6DDF-3AF0-D080-EB8A-DCE61155EC18}"/>
              </a:ext>
            </a:extLst>
          </p:cNvPr>
          <p:cNvSpPr txBox="1"/>
          <p:nvPr/>
        </p:nvSpPr>
        <p:spPr>
          <a:xfrm>
            <a:off x="208345" y="1288231"/>
            <a:ext cx="8486078" cy="5016758"/>
          </a:xfrm>
          <a:prstGeom prst="rect">
            <a:avLst/>
          </a:prstGeom>
          <a:noFill/>
        </p:spPr>
        <p:txBody>
          <a:bodyPr wrap="square" lIns="91440" tIns="45720" rIns="91440" bIns="45720" rtlCol="0" anchor="t">
            <a:spAutoFit/>
          </a:bodyPr>
          <a:lstStyle/>
          <a:p>
            <a:pPr algn="ctr"/>
            <a:r>
              <a:rPr lang="ar-EG" sz="8000" b="1" dirty="0"/>
              <a:t>مبارك أنت أيها الناظر إلى الأعماق الجالس على الشاروبيم ومتزايد بركة ومتزايد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8AF3D220-2C69-74C6-9EDE-B0806B754382}"/>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10D8ECD0-52BD-B518-ED97-BD04202557A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B8125158-E4F5-28EA-878C-86090188341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27899620"/>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8462-2E36-E912-824A-82FD59A06A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C982A3-2C20-9649-7639-0F1C7065F43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D5961C02-213D-658A-1095-EF8380758E99}"/>
              </a:ext>
            </a:extLst>
          </p:cNvPr>
          <p:cNvSpPr txBox="1"/>
          <p:nvPr/>
        </p:nvSpPr>
        <p:spPr>
          <a:xfrm>
            <a:off x="0" y="1959563"/>
            <a:ext cx="8486078" cy="3785652"/>
          </a:xfrm>
          <a:prstGeom prst="rect">
            <a:avLst/>
          </a:prstGeom>
          <a:noFill/>
        </p:spPr>
        <p:txBody>
          <a:bodyPr wrap="square" lIns="91440" tIns="45720" rIns="91440" bIns="45720" rtlCol="0" anchor="t">
            <a:spAutoFit/>
          </a:bodyPr>
          <a:lstStyle/>
          <a:p>
            <a:pPr algn="ctr"/>
            <a:r>
              <a:rPr lang="ar-EG" sz="8000" b="1" dirty="0"/>
              <a:t>مبارك أنت على عرش مُلكك ومتزايد بركة ومتزايد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DB135FB5-77EE-5F1F-866B-E66C99E02976}"/>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2E142269-B357-7428-2007-4CFB55E9FE1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7ECE7155-5134-270A-87B1-4B9E3F5752D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505352311"/>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4873-CD17-AA33-660C-01FC83A7EE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5496E6-EDF4-6DA1-3FE0-021A6E830C67}"/>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E73C34F8-27E3-35AE-0E18-2CBC4B82D42E}"/>
              </a:ext>
            </a:extLst>
          </p:cNvPr>
          <p:cNvSpPr txBox="1"/>
          <p:nvPr/>
        </p:nvSpPr>
        <p:spPr>
          <a:xfrm>
            <a:off x="0" y="1959563"/>
            <a:ext cx="8486078" cy="3785652"/>
          </a:xfrm>
          <a:prstGeom prst="rect">
            <a:avLst/>
          </a:prstGeom>
          <a:noFill/>
        </p:spPr>
        <p:txBody>
          <a:bodyPr wrap="square" lIns="91440" tIns="45720" rIns="91440" bIns="45720" rtlCol="0" anchor="t">
            <a:spAutoFit/>
          </a:bodyPr>
          <a:lstStyle/>
          <a:p>
            <a:pPr algn="ctr"/>
            <a:r>
              <a:rPr lang="ar-EG" sz="8000" b="1" dirty="0"/>
              <a:t>مبارك أنت فى فلك السماء ومتزايد بركة ومتزايد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17F6D932-2ABE-9E7E-AC45-7EADB73D2F2F}"/>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B2ECB641-B707-B599-F2AB-DDF48879B6C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4682561C-0EE1-0F33-2048-6D699F503B8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07223388"/>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5602F-C1DB-CF12-0188-40F8F13F39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1579A4-5352-9753-EF5C-EC5FDD0F200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E5F4E53-5750-5F33-CDEA-AB8CE66342F6}"/>
              </a:ext>
            </a:extLst>
          </p:cNvPr>
          <p:cNvSpPr txBox="1"/>
          <p:nvPr/>
        </p:nvSpPr>
        <p:spPr>
          <a:xfrm>
            <a:off x="0" y="1959563"/>
            <a:ext cx="8486078" cy="3785652"/>
          </a:xfrm>
          <a:prstGeom prst="rect">
            <a:avLst/>
          </a:prstGeom>
          <a:noFill/>
        </p:spPr>
        <p:txBody>
          <a:bodyPr wrap="square" lIns="91440" tIns="45720" rIns="91440" bIns="45720" rtlCol="0" anchor="t">
            <a:spAutoFit/>
          </a:bodyPr>
          <a:lstStyle/>
          <a:p>
            <a:pPr algn="ctr"/>
            <a:r>
              <a:rPr lang="ar-EG" sz="8000" b="1" dirty="0"/>
              <a:t>باركى الرب يا جميع أعمال الرب سبحيه وزيديه علواً إلى الأبد.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C4B8CDE1-E1C6-7BFE-7CC9-55FCA9C37129}"/>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A8E66272-DF84-2E00-4920-FBAE779C04F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C9878D56-F2D6-7458-A252-22ECB83CDF9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645554951"/>
      </p:ext>
    </p:extLst>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66BCB-B53B-AB50-1F0E-A50B16011D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CF0801-5327-7E5A-BEB6-CB8C04CF7FC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CDFDDCEA-41F7-C335-BB7C-221EDCAAB4C4}"/>
              </a:ext>
            </a:extLst>
          </p:cNvPr>
          <p:cNvSpPr txBox="1"/>
          <p:nvPr/>
        </p:nvSpPr>
        <p:spPr>
          <a:xfrm>
            <a:off x="450890" y="1225689"/>
            <a:ext cx="8486078" cy="5632311"/>
          </a:xfrm>
          <a:prstGeom prst="rect">
            <a:avLst/>
          </a:prstGeom>
          <a:noFill/>
        </p:spPr>
        <p:txBody>
          <a:bodyPr wrap="square" lIns="91440" tIns="45720" rIns="91440" bIns="45720" rtlCol="0" anchor="t">
            <a:spAutoFit/>
          </a:bodyPr>
          <a:lstStyle/>
          <a:p>
            <a:pPr algn="ctr"/>
            <a:r>
              <a:rPr lang="ar-EG" sz="7200" b="1" dirty="0"/>
              <a:t>سبحوه، مجدوه، زيدوه علواً إلى الأبد رحمته. فهو المسبح وهو الممجد وهو المتعالي على الأدهار، وإلى الآبد رحمته.</a:t>
            </a:r>
            <a:endPar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89D429B5-88E5-91B3-88E0-0F9AE21E0E51}"/>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5AD8F897-CCAF-0C19-83F3-D77E3709683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FC5E486D-BC19-E7C5-57D2-3224B985745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402440500"/>
      </p:ext>
    </p:extLst>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7AE8-C5D7-44C1-0699-FF8E20B44C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7B91E-0416-D62F-1DA0-60E9E6ACBB8C}"/>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A7C4E2DF-64EA-5032-546B-7B5FC17A6CAD}"/>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يا جميع أعمال الرب سبحيه وزيديه علواً إلى الآبد.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09A7699D-BF1C-C611-85E4-FE98E08B1F78}"/>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8A6B694F-75CB-5C3E-744D-4ADAD95922C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029D1075-0EF1-6A10-CA72-7A5193A9C3F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461668062"/>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A320D-76BD-F0CF-9A46-B2281E91AF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3D69C4-4CEB-D611-E194-F17E1FC54525}"/>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D2E4DFC3-CD45-A693-2FDE-14EC33260A6A}"/>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السموات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8C8F9735-C2EF-801F-F9B5-829F2BBE57ED}"/>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48C2EEB3-A756-BE93-A55D-4F5F5F6C52C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437775A6-1A48-02E2-DB47-880C9C716F7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930077235"/>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EEAA1-FA50-0458-D155-5CFA0B8003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2CAA2D-177A-58D2-135E-7F9EA705893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CB1C209E-19F2-1F90-0961-EDA64648F192}"/>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باركوا الرب ياجميع ملائكة الرب.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48E03F0C-E01F-A291-2018-1AEDDB4D67A4}"/>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9CC4109-5296-7C9B-FFCC-7A80BC792DC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CF0F60D7-DBD3-158F-4097-E4B282C91A4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61382796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17485-DE5B-EA4F-AFA4-1D9A4F8397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97BA19-406A-51D7-57B4-EBE791820FF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6C9484C4-14D1-C8FF-9BFA-F6C1AB329E0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FD7A64-C996-53DA-EB7F-96750D1EA50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D1ADF189-1E2C-D572-C2B5-5142AC005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F4F29677-69ED-1C3F-34FE-1F005E548E1A}"/>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صلاة الشكر</a:t>
            </a:r>
            <a:endParaRPr lang="ar-EG" sz="6000" u="sng" dirty="0">
              <a:solidFill>
                <a:srgbClr val="FFFFFF"/>
              </a:solidFill>
            </a:endParaRPr>
          </a:p>
        </p:txBody>
      </p:sp>
      <p:sp>
        <p:nvSpPr>
          <p:cNvPr id="5" name="TextBox 4">
            <a:extLst>
              <a:ext uri="{FF2B5EF4-FFF2-40B4-BE49-F238E27FC236}">
                <a16:creationId xmlns:a16="http://schemas.microsoft.com/office/drawing/2014/main" id="{19D5BA7A-8C9D-8BA9-65B4-790DC1579D0E}"/>
              </a:ext>
            </a:extLst>
          </p:cNvPr>
          <p:cNvSpPr txBox="1"/>
          <p:nvPr/>
        </p:nvSpPr>
        <p:spPr>
          <a:xfrm>
            <a:off x="0" y="1801124"/>
            <a:ext cx="12192001" cy="4247317"/>
          </a:xfrm>
          <a:prstGeom prst="rect">
            <a:avLst/>
          </a:prstGeom>
          <a:noFill/>
        </p:spPr>
        <p:txBody>
          <a:bodyPr wrap="square">
            <a:spAutoFit/>
          </a:bodyPr>
          <a:lstStyle/>
          <a:p>
            <a:pPr algn="ctr" rtl="1"/>
            <a:r>
              <a:rPr lang="ar-EG" sz="5400" b="1" dirty="0">
                <a:solidFill>
                  <a:srgbClr val="FFFFFF"/>
                </a:solidFill>
              </a:rPr>
              <a:t>أيها السيد الإله ضابط الكل أبو ربنا وإلهنا ومخلصنا يسوع المسيح، نشكرك على كل حال ومن أجل كل حال، وفى كل حال، لأنك سترتنا، وأعنتنا، وحفظتنا، وقبلتنا إليك، وأشفقت علينا، وعضدتنا، وأتيت بنا إلى هذه الساعة.</a:t>
            </a:r>
          </a:p>
        </p:txBody>
      </p:sp>
    </p:spTree>
    <p:extLst>
      <p:ext uri="{BB962C8B-B14F-4D97-AF65-F5344CB8AC3E}">
        <p14:creationId xmlns:p14="http://schemas.microsoft.com/office/powerpoint/2010/main" val="89847395"/>
      </p:ext>
    </p:extLst>
  </p:cSld>
  <p:clrMapOvr>
    <a:masterClrMapping/>
  </p:clrMapOvr>
  <p:transition spd="slow">
    <p:wip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3EB4F-E78A-07D1-9AA5-16D2E27DFD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C5A423-537C-A2E9-13FC-B3FCBCA324DF}"/>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FD747F92-FB05-9452-7DBC-955EC3EC1C46}"/>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ياجميع المياه التى فوق السماء.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A5901116-6CB2-4857-2591-48871B6A0DDA}"/>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E30D01E-4F2C-12DC-301B-952CAA3F696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885A5F1E-2027-96F9-3E84-8D65E5FD9AD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4055377235"/>
      </p:ext>
    </p:extLst>
  </p:cSld>
  <p:clrMapOvr>
    <a:masterClrMapping/>
  </p:clrMapOvr>
  <p:transition spd="slow">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A378-8799-B1C2-E4D1-1DF8B258DE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D4895B-6D1D-7B76-8113-560B52BBD7E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30AECE8-4B45-9D2E-18F0-630C6A4921CF}"/>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ياجميع قوات الرب.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4345B2A9-E047-0735-B7E9-E5053471764E}"/>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729A07E5-6A71-8EF7-5535-609F584CD7D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85DBD4B7-79E8-498E-C028-39242C9C189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881100860"/>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3EA5A-C03A-0AA7-8F5E-D3807EC5C8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D2A169-355D-51F6-FEEE-DAE20F291FD4}"/>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7FBCD17-6310-A465-AFBB-27B8081E3D1D}"/>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باركا الرب أيتها الشمس والقمر سبحاه وزيداه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95266172-DAD8-7BDB-6D13-48CE12582475}"/>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5E199C13-A095-303F-4327-EFF20A5C8D7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9C9613A0-4F5B-5081-3130-53455D9ABEB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402189721"/>
      </p:ext>
    </p:extLst>
  </p:cSld>
  <p:clrMapOvr>
    <a:masterClrMapping/>
  </p:clrMapOvr>
  <p:transition spd="slow">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AC44-FD1F-E45D-C8F7-D1E515A62F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8EB96D-1401-346D-2A44-2B832866FC7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7F24D55-4EFB-4E33-B739-6A1420FE3076}"/>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ياسائر نجوم السماء.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31BB1A81-CFDE-5B92-8FCA-5BC11885B148}"/>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43D9F5A9-387C-411D-34F2-30CAA3417E5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718843F5-38C8-B3EC-BD79-625EC8B258B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682563749"/>
      </p:ext>
    </p:extLst>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0E362-9C19-9A76-03DE-ABFC77E9E7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763A08-E5B9-92A0-B32D-0082CBC1062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DFF6AC8D-F06F-11C9-5611-923BF0A726E7}"/>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الأمطار مع الانداء.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51BC429D-3027-0228-150F-5592254ED60F}"/>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B4CFCA91-EBDA-983D-3407-BAD9918DF10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39C05343-6BA6-DC59-6113-9B678E998F5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135000709"/>
      </p:ext>
    </p:extLst>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CC0E-0CE7-02A8-3033-C07F713B9C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DAF55A-8739-C9F6-E82D-6D2D3770CCFD}"/>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3C586019-F74A-3BD5-AE3D-158C791E21AF}"/>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السُحب الرياح.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1BC5B43C-1807-91FB-341A-53851570E4CB}"/>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5052B6B-C3E9-B1E0-66E9-B1C8BE751BC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46073B20-7288-2BC7-FAE7-C2C54744F61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886807856"/>
      </p:ext>
    </p:extLst>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D7E5D-372A-E641-EE73-F31E113A28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171EF1-70A8-CFCD-B5B5-5F9D8DDF8ED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BAA106C-5958-2DFB-88B9-B2B70B297A26}"/>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ياجميع الأرواح.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9F001C3D-1701-BAD5-AFB9-58DEE1C09B7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9FCE7A63-84BE-3B39-1DB3-1474BB0A776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B2E658B9-2C57-5A63-E2FF-536739E21D5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116616863"/>
      </p:ext>
    </p:extLst>
  </p:cSld>
  <p:clrMapOvr>
    <a:masterClrMapping/>
  </p:clrMapOvr>
  <p:transition spd="slow">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4D36C-5652-6870-51A4-A04EADA5EC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12A62D-B9A3-B95A-99D5-0BD47C6DF679}"/>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C478D8B5-77C9-B756-9027-82BA660DE472}"/>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باركا الرب أيتها النار والحرارة. سبحاه وزيداه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5FE60EDF-12BC-2A2D-C4E2-CACFAD7A4B16}"/>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B089F61E-89D9-8D53-1D59-0664A4B248D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7304A814-33E6-EFF2-1EDB-0A28EF35CF2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91991823"/>
      </p:ext>
    </p:extLst>
  </p:cSld>
  <p:clrMapOvr>
    <a:masterClrMapping/>
  </p:clrMapOvr>
  <p:transition spd="slow">
    <p:wip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1E1A-0449-7657-0AA1-E2DF8261E6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0D1CF0-4BD4-7A45-13C0-9AEB4CA4902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E8AF0ED6-B0DA-1EB0-C722-84C57C22DB0A}"/>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باركا الرب أيها البرد والحر. سبحاه وزيداه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C875AB9B-0BC3-F5AC-7A7D-B874DAEB685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82A699C6-1358-2AA8-A451-9EA20FC9E5A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F142F5FE-622A-B499-61CB-E2438135E14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673930359"/>
      </p:ext>
    </p:extLst>
  </p:cSld>
  <p:clrMapOvr>
    <a:masterClrMapping/>
  </p:clrMapOvr>
  <p:transition spd="slow">
    <p:wip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5AFE-022E-B581-B7FD-3A32A0FA1D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D03C5F-4C34-FE68-22D1-D547825AF561}"/>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7C91A77D-31EB-2E7C-5F97-253A4CF468EF}"/>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الأهوية والأنداء.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8453A932-92A9-31B7-BB83-6A1857A94677}"/>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13022E68-CFA3-C39C-7431-8236F5CD341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E0A5FD09-990C-6D52-0FFB-B0B85141FD0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82354417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23DDE-C2E8-C58E-AC99-9F5DA3B567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71755D-EC69-E248-66A0-B62CDD43181A}"/>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9E2E0DC0-E7AC-EF17-5995-CCD82E6D05F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6F289F-0A53-655B-968D-34791483B25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764AE05F-7904-DB50-0276-141C9B6E8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D69323D3-5F9A-D260-7FA1-81D9C7F78B0B}"/>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صلاة الشكر</a:t>
            </a:r>
            <a:endParaRPr lang="ar-EG" sz="6000" u="sng" dirty="0">
              <a:solidFill>
                <a:srgbClr val="FFFFFF"/>
              </a:solidFill>
            </a:endParaRPr>
          </a:p>
        </p:txBody>
      </p:sp>
      <p:sp>
        <p:nvSpPr>
          <p:cNvPr id="5" name="TextBox 4">
            <a:extLst>
              <a:ext uri="{FF2B5EF4-FFF2-40B4-BE49-F238E27FC236}">
                <a16:creationId xmlns:a16="http://schemas.microsoft.com/office/drawing/2014/main" id="{EF6DF68E-88B7-F971-38A6-E49C4BE81808}"/>
              </a:ext>
            </a:extLst>
          </p:cNvPr>
          <p:cNvSpPr txBox="1"/>
          <p:nvPr/>
        </p:nvSpPr>
        <p:spPr>
          <a:xfrm>
            <a:off x="0" y="1801124"/>
            <a:ext cx="12192001" cy="4524315"/>
          </a:xfrm>
          <a:prstGeom prst="rect">
            <a:avLst/>
          </a:prstGeom>
          <a:noFill/>
        </p:spPr>
        <p:txBody>
          <a:bodyPr wrap="square">
            <a:spAutoFit/>
          </a:bodyPr>
          <a:lstStyle/>
          <a:p>
            <a:pPr algn="ctr" rtl="1"/>
            <a:r>
              <a:rPr lang="ar-EG" sz="4800" b="1" dirty="0">
                <a:solidFill>
                  <a:srgbClr val="FFFFFF"/>
                </a:solidFill>
              </a:rPr>
              <a:t>من أجل هذا نسأل ونطلب من صلاحك يا محب البشر، امنحنا أن نكمل هذا اليوم المقدس وكل أيام حياتنا بكل سلام مع خوفك. كل حسد، وكل تجربة وكل فعل الشيطان ومؤامرة الناس الأشرار، وقيام الأعداء الخفيين والظاهريين، انزعها عنا وعن سائر شعبك، وعن موضعك المقدس هذا. أما الصالحات والنافعات فارزقنا إياها.</a:t>
            </a:r>
            <a:endParaRPr lang="ar-EG" sz="13800" b="1" dirty="0">
              <a:solidFill>
                <a:srgbClr val="FFFFFF"/>
              </a:solidFill>
            </a:endParaRPr>
          </a:p>
        </p:txBody>
      </p:sp>
    </p:spTree>
    <p:extLst>
      <p:ext uri="{BB962C8B-B14F-4D97-AF65-F5344CB8AC3E}">
        <p14:creationId xmlns:p14="http://schemas.microsoft.com/office/powerpoint/2010/main" val="1945876307"/>
      </p:ext>
    </p:extLst>
  </p:cSld>
  <p:clrMapOvr>
    <a:masterClrMapping/>
  </p:clrMapOvr>
  <p:transition spd="slow">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DEB5-1E17-1F79-46D4-493617B452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C65E62-4850-8390-01D3-FEC344E0A943}"/>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E00EFE3-F725-5882-351E-C04074931368}"/>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الليالى والايام.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D9E7F446-4191-E214-BDEA-7134723A4674}"/>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EEA9E418-F7B9-2E03-A539-9DB8D9C927F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1606B258-391E-B82A-C28B-63CBD27C215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514407588"/>
      </p:ext>
    </p:extLst>
  </p:cSld>
  <p:clrMapOvr>
    <a:masterClrMapping/>
  </p:clrMapOvr>
  <p:transition spd="slow">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1A10F-44F5-EF46-5F9D-2921D0DB92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9B9E02-D591-CCD5-EB82-6E63B0EA3B67}"/>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4FEAF569-43BC-51A3-DA1D-9ECF43A4FC6E}"/>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باركا الرب أيها النور والظلمة سبحاه وزيداه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ACEED1DA-11F6-69B9-6ABA-DB9B48042E25}"/>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D6AB10A-FADE-CE0C-026A-2E013E22E40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BB7DB90E-798B-0D4E-E9CF-BD3ADC783AC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4204584652"/>
      </p:ext>
    </p:extLst>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C358-A16F-C9A4-C5C3-7C5C479C72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45FC7B-2122-3882-FC8D-FB3C0CC2AE9B}"/>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A3D8699E-E115-353E-5E6C-55ECF571455A}"/>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باركا الرب أيها البرد والصقيع سبحاه وزيداه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E5A7E31E-1197-1F9D-868F-3074646805E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259058AF-7A0E-67A7-6BF4-3C7864B4103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86F7C56E-7BFC-CAB8-E109-E226AF17B36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762018763"/>
      </p:ext>
    </p:extLst>
  </p:cSld>
  <p:clrMapOvr>
    <a:masterClrMapping/>
  </p:clrMapOvr>
  <p:transition spd="slow">
    <p:wip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0B05B-4363-2512-9C83-B914A463DC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AF84E2-9228-2EB3-073D-07657BB8E15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B20E2585-5B2B-0CF5-C862-886B2A60C7EA}"/>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باركا الرب أيها الجليد والثلج. سبحاه وزيداه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5E98EAF1-40A6-8BB7-EE27-956C7523C04E}"/>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5996BC9-E257-5285-45F1-02C27223C71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928F868F-FCBF-23C8-D2BF-643DD2AE163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757366490"/>
      </p:ext>
    </p:extLst>
  </p:cSld>
  <p:clrMapOvr>
    <a:masterClrMapping/>
  </p:clrMapOvr>
  <p:transition spd="slow">
    <p:wip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6E4D-EC60-F89B-2991-61F2B3B297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01DC33-448E-A86D-BD23-09D10923ED9F}"/>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308F109D-2BAA-361D-71C9-71E0B9B0D10A}"/>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البروق والسحب.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62F982A3-6FB8-62F1-8DCA-1E9D977B0A4D}"/>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962ED98-BDF9-0808-75F1-C454091694D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D3104F5D-A598-CD9A-5A7D-B8868AF85EB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92616405"/>
      </p:ext>
    </p:extLst>
  </p:cSld>
  <p:clrMapOvr>
    <a:masterClrMapping/>
  </p:clrMapOvr>
  <p:transition spd="slow">
    <p:wip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FE5FF-7F53-AB24-8558-90C685A13B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5F15DB-9772-4914-DDF1-04F106C5FF4D}"/>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D45953FE-ABA9-1F5C-F3E0-C10391FFE261}"/>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الأرض كلها.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D3325812-E9AA-3A83-EDC1-EE679226BFDD}"/>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7744E65-F879-8277-9598-A1400FB8585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0980E3A5-6B5A-D2D7-F490-C96C03B22BB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119086734"/>
      </p:ext>
    </p:extLst>
  </p:cSld>
  <p:clrMapOvr>
    <a:masterClrMapping/>
  </p:clrMapOvr>
  <p:transition spd="slow">
    <p:wip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A86E7-50B6-74D0-B4BD-5185531FD2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8A952D-778D-B257-A77B-96699810624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ABBFFF7E-FCFB-4AD3-53DF-A88A7A318DF9}"/>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الجبال وجميع الآكام.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0A43AAE1-5DBE-427E-2D68-B0D56D3B2CDA}"/>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079AB0DF-7161-27AC-0FEF-8DEF5C3761E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E5E4041B-FE4A-E8E0-9752-3D8FC1B1B50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444956319"/>
      </p:ext>
    </p:extLst>
  </p:cSld>
  <p:clrMapOvr>
    <a:masterClrMapping/>
  </p:clrMapOvr>
  <p:transition spd="slow">
    <p:wip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B90F0-AE63-5931-70DA-1568909022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C7B31F-34DB-A2FA-F6F1-134DE4D60F6C}"/>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911471E5-7FD8-A8AA-0058-75C5CF933913}"/>
              </a:ext>
            </a:extLst>
          </p:cNvPr>
          <p:cNvSpPr txBox="1"/>
          <p:nvPr/>
        </p:nvSpPr>
        <p:spPr>
          <a:xfrm>
            <a:off x="0" y="1658620"/>
            <a:ext cx="8486078" cy="5016758"/>
          </a:xfrm>
          <a:prstGeom prst="rect">
            <a:avLst/>
          </a:prstGeom>
          <a:noFill/>
        </p:spPr>
        <p:txBody>
          <a:bodyPr wrap="square" lIns="91440" tIns="45720" rIns="91440" bIns="45720" rtlCol="0" anchor="t">
            <a:spAutoFit/>
          </a:bodyPr>
          <a:lstStyle/>
          <a:p>
            <a:pPr algn="ctr"/>
            <a:r>
              <a:rPr lang="ar-EG" sz="8000" b="1" dirty="0"/>
              <a:t>بارك الرب ياجميع ما يَنبت على وجه الأرض سبحه وزده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C0B53C3E-9343-8567-2E8A-F3BD07E415AF}"/>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CA4F036D-975E-CBDB-6F7F-CC2C2C7C998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8EA9183B-E6FF-9205-45CA-76A33460F97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935989175"/>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EA3A-4A4E-BB3C-27B7-0DD6D97C65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1C4C0B-B9EE-612E-7749-F86629B532F0}"/>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EA9AA58-16D8-23A3-79A7-7AEDE394685F}"/>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الينابيع.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9C36CAB6-C057-D403-0268-DC7436B9F927}"/>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00BB44F-8A2A-9CC6-4C1A-FA51B120401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8DCF86D7-FDF5-493F-070E-A8A330E88B4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589109217"/>
      </p:ext>
    </p:extLst>
  </p:cSld>
  <p:clrMapOvr>
    <a:masterClrMapping/>
  </p:clrMapOvr>
  <p:transition spd="slow">
    <p:wip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5275-B4A1-F524-5653-7F9EF4E8B6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D200AA-E70D-A262-0992-E82769FA2620}"/>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D047CD73-BE93-BCCA-494A-339E5721ADC2}"/>
              </a:ext>
            </a:extLst>
          </p:cNvPr>
          <p:cNvSpPr txBox="1"/>
          <p:nvPr/>
        </p:nvSpPr>
        <p:spPr>
          <a:xfrm>
            <a:off x="103650" y="2012768"/>
            <a:ext cx="8486078" cy="3785652"/>
          </a:xfrm>
          <a:prstGeom prst="rect">
            <a:avLst/>
          </a:prstGeom>
          <a:noFill/>
        </p:spPr>
        <p:txBody>
          <a:bodyPr wrap="square" lIns="91440" tIns="45720" rIns="91440" bIns="45720" rtlCol="0" anchor="t">
            <a:spAutoFit/>
          </a:bodyPr>
          <a:lstStyle/>
          <a:p>
            <a:pPr algn="ctr"/>
            <a:r>
              <a:rPr lang="ar-EG" sz="8000" b="1" dirty="0"/>
              <a:t>باركى الرب أيتها البحار والأنهار.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23106E84-CB59-98CA-B852-04EEBBAD8075}"/>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75B6B0F-7D42-40B8-E7D5-3B05C7538A1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36D76D9C-9D9C-B0EB-59DC-7ADC5C6918F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2827267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86C49-E6D8-316C-7F42-2A86B3EC61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A8D8AB-DD64-C0DF-F64C-41A6DD20F56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C33D64D6-0C50-52F9-90FA-A10582915170}"/>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B742BA-3016-C2E6-9501-905B9AFEAB8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DC7D6D02-7A11-244E-C93A-3BA14ECF6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94A7829F-93D9-67C1-12F3-FA9FC85F3E22}"/>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صلاة الشكر</a:t>
            </a:r>
            <a:endParaRPr lang="ar-EG" sz="6000" u="sng" dirty="0">
              <a:solidFill>
                <a:srgbClr val="FFFFFF"/>
              </a:solidFill>
            </a:endParaRPr>
          </a:p>
        </p:txBody>
      </p:sp>
      <p:sp>
        <p:nvSpPr>
          <p:cNvPr id="5" name="TextBox 4">
            <a:extLst>
              <a:ext uri="{FF2B5EF4-FFF2-40B4-BE49-F238E27FC236}">
                <a16:creationId xmlns:a16="http://schemas.microsoft.com/office/drawing/2014/main" id="{DF8AC0FC-62AA-4164-C631-FAC4B9252027}"/>
              </a:ext>
            </a:extLst>
          </p:cNvPr>
          <p:cNvSpPr txBox="1"/>
          <p:nvPr/>
        </p:nvSpPr>
        <p:spPr>
          <a:xfrm>
            <a:off x="0" y="1801124"/>
            <a:ext cx="12192001" cy="4524315"/>
          </a:xfrm>
          <a:prstGeom prst="rect">
            <a:avLst/>
          </a:prstGeom>
          <a:noFill/>
        </p:spPr>
        <p:txBody>
          <a:bodyPr wrap="square">
            <a:spAutoFit/>
          </a:bodyPr>
          <a:lstStyle/>
          <a:p>
            <a:pPr algn="ctr" rtl="1"/>
            <a:r>
              <a:rPr lang="ar-EG" sz="4800" b="1" dirty="0">
                <a:solidFill>
                  <a:srgbClr val="FFFFFF"/>
                </a:solidFill>
              </a:rPr>
              <a:t> لأنك أنت الذي أعطيتنا السلطان أن ندوس الحيات والعقارب وكل قوة العدو. ولا تدخلنا في تجربة، لكن نجنا من الشرير.</a:t>
            </a:r>
            <a:endParaRPr lang="en-US" sz="4800" b="1" dirty="0">
              <a:solidFill>
                <a:srgbClr val="FFFFFF"/>
              </a:solidFill>
            </a:endParaRPr>
          </a:p>
          <a:p>
            <a:pPr algn="ctr" rtl="1"/>
            <a:r>
              <a:rPr lang="ar-EG" sz="4800" b="1" dirty="0">
                <a:solidFill>
                  <a:srgbClr val="FFFFFF"/>
                </a:solidFill>
              </a:rPr>
              <a:t>بالنعمة والرأفات ومحبة البشر اللواتي لابنك الوحيد ربنا وإلهنا ومخلصنا يسوع المسيح. هذا الذي من قبله المجد والإكرام والعزة والسجود تليق بك معه مع الروح القدس المحيي المساوي لك الآن وكل أوان وإلى دهر الدهور آمين.</a:t>
            </a:r>
          </a:p>
        </p:txBody>
      </p:sp>
    </p:spTree>
    <p:extLst>
      <p:ext uri="{BB962C8B-B14F-4D97-AF65-F5344CB8AC3E}">
        <p14:creationId xmlns:p14="http://schemas.microsoft.com/office/powerpoint/2010/main" val="2447186448"/>
      </p:ext>
    </p:extLst>
  </p:cSld>
  <p:clrMapOvr>
    <a:masterClrMapping/>
  </p:clrMapOvr>
  <p:transition spd="slow">
    <p:wip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1A91F-515E-0037-AE02-A8E4220CF9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428C3E-550E-2E61-2AD6-A9084D6D72C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F7464B24-2B65-8C99-D8BA-2CF3132DC6C3}"/>
              </a:ext>
            </a:extLst>
          </p:cNvPr>
          <p:cNvSpPr txBox="1"/>
          <p:nvPr/>
        </p:nvSpPr>
        <p:spPr>
          <a:xfrm>
            <a:off x="65590" y="1594576"/>
            <a:ext cx="8486078" cy="5016758"/>
          </a:xfrm>
          <a:prstGeom prst="rect">
            <a:avLst/>
          </a:prstGeom>
          <a:noFill/>
        </p:spPr>
        <p:txBody>
          <a:bodyPr wrap="square" lIns="91440" tIns="45720" rIns="91440" bIns="45720" rtlCol="0" anchor="t">
            <a:spAutoFit/>
          </a:bodyPr>
          <a:lstStyle/>
          <a:p>
            <a:pPr algn="ctr"/>
            <a:r>
              <a:rPr lang="ar-EG" sz="8000" b="1" dirty="0"/>
              <a:t>باركى الرب أيتها الحيتان وجميع ما يتحرك فى المياء.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056E5935-3623-E692-2DD6-0ACFDCA2C11B}"/>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68560E0-7273-8959-D76E-EBE26E3411D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38142E5E-B8FD-907F-2822-85503ADE861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946830227"/>
      </p:ext>
    </p:extLst>
  </p:cSld>
  <p:clrMapOvr>
    <a:masterClrMapping/>
  </p:clrMapOvr>
  <p:transition spd="slow">
    <p:wip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BCBE-2B05-D9B5-150E-3C7EEF99E1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A4B5CB-0C77-8B2F-3195-B405BF869B8E}"/>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96D63F02-7707-8054-3188-AE675379B398}"/>
              </a:ext>
            </a:extLst>
          </p:cNvPr>
          <p:cNvSpPr txBox="1"/>
          <p:nvPr/>
        </p:nvSpPr>
        <p:spPr>
          <a:xfrm>
            <a:off x="0" y="2351179"/>
            <a:ext cx="8486078" cy="3785652"/>
          </a:xfrm>
          <a:prstGeom prst="rect">
            <a:avLst/>
          </a:prstGeom>
          <a:noFill/>
        </p:spPr>
        <p:txBody>
          <a:bodyPr wrap="square" lIns="91440" tIns="45720" rIns="91440" bIns="45720" rtlCol="0" anchor="t">
            <a:spAutoFit/>
          </a:bodyPr>
          <a:lstStyle/>
          <a:p>
            <a:pPr algn="ctr"/>
            <a:r>
              <a:rPr lang="ar-EG" sz="8000" b="1" dirty="0"/>
              <a:t>باركى الرب ياجميع طيور السماء.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AB3BE712-C479-00CE-CBDC-35418A15EE26}"/>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675B4EB-288A-2A50-AD26-A156AC3A774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462E5CBA-A995-A918-DE04-727F83AD294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82453055"/>
      </p:ext>
    </p:extLst>
  </p:cSld>
  <p:clrMapOvr>
    <a:masterClrMapping/>
  </p:clrMapOvr>
  <p:transition spd="slow">
    <p:wip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14001-45F6-9052-A3E2-8281E179C1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A6F1F1-C5B5-8061-2165-44BB41C40ED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D62AEA45-BAB8-4E46-692D-878C2D4B9053}"/>
              </a:ext>
            </a:extLst>
          </p:cNvPr>
          <p:cNvSpPr txBox="1"/>
          <p:nvPr/>
        </p:nvSpPr>
        <p:spPr>
          <a:xfrm>
            <a:off x="0" y="1658620"/>
            <a:ext cx="8486078" cy="5016758"/>
          </a:xfrm>
          <a:prstGeom prst="rect">
            <a:avLst/>
          </a:prstGeom>
          <a:noFill/>
        </p:spPr>
        <p:txBody>
          <a:bodyPr wrap="square" lIns="91440" tIns="45720" rIns="91440" bIns="45720" rtlCol="0" anchor="t">
            <a:spAutoFit/>
          </a:bodyPr>
          <a:lstStyle/>
          <a:p>
            <a:pPr algn="ctr"/>
            <a:r>
              <a:rPr lang="ar-EG" sz="8000" b="1" dirty="0"/>
              <a:t>باركى الرب أيتها الوحوش وكل البهائم. سبحيه وزيديه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CE830276-50E9-A600-616B-AD4F2A946317}"/>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ACE8F56C-FA63-07AF-CD24-57277692DED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6D1121DC-A3FE-6E41-4C67-F45E2DEBE0B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544105012"/>
      </p:ext>
    </p:extLst>
  </p:cSld>
  <p:clrMapOvr>
    <a:masterClrMapping/>
  </p:clrMapOvr>
  <p:transition spd="slow">
    <p:wip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A985-6116-E5D1-3801-719389F88B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B95304-6D7B-20AB-C2E3-354A28B1973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94288CF2-4DA0-7EF7-502F-6C1E2DA87EAA}"/>
              </a:ext>
            </a:extLst>
          </p:cNvPr>
          <p:cNvSpPr txBox="1"/>
          <p:nvPr/>
        </p:nvSpPr>
        <p:spPr>
          <a:xfrm>
            <a:off x="0" y="1658620"/>
            <a:ext cx="8486078" cy="3785652"/>
          </a:xfrm>
          <a:prstGeom prst="rect">
            <a:avLst/>
          </a:prstGeom>
          <a:noFill/>
        </p:spPr>
        <p:txBody>
          <a:bodyPr wrap="square" lIns="91440" tIns="45720" rIns="91440" bIns="45720" rtlCol="0" anchor="t">
            <a:spAutoFit/>
          </a:bodyPr>
          <a:lstStyle/>
          <a:p>
            <a:pPr algn="ctr"/>
            <a:r>
              <a:rPr lang="ar-EG" sz="8000" b="1" dirty="0"/>
              <a:t>باركوا الرب يابنى البشر واسجدوا للرب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7B57E230-7F8B-DB46-7AA4-8C6C2CCCD756}"/>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DBA754D-6586-90A3-72DB-EAD1D67BC9A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09F0FD74-2706-E33F-4394-D8EA738FE2D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449914220"/>
      </p:ext>
    </p:extLst>
  </p:cSld>
  <p:clrMapOvr>
    <a:masterClrMapping/>
  </p:clrMapOvr>
  <p:transition spd="slow">
    <p:wip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C600D-F096-01F7-ED01-F4C73C08A9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250EEB-E54A-7D62-0B30-F6681AE28C6E}"/>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149B86B8-33A5-1607-348E-F90304C5ECCF}"/>
              </a:ext>
            </a:extLst>
          </p:cNvPr>
          <p:cNvSpPr txBox="1"/>
          <p:nvPr/>
        </p:nvSpPr>
        <p:spPr>
          <a:xfrm>
            <a:off x="0" y="2365484"/>
            <a:ext cx="8486078" cy="3785652"/>
          </a:xfrm>
          <a:prstGeom prst="rect">
            <a:avLst/>
          </a:prstGeom>
          <a:noFill/>
        </p:spPr>
        <p:txBody>
          <a:bodyPr wrap="square" lIns="91440" tIns="45720" rIns="91440" bIns="45720" rtlCol="0" anchor="t">
            <a:spAutoFit/>
          </a:bodyPr>
          <a:lstStyle/>
          <a:p>
            <a:pPr algn="ctr"/>
            <a:r>
              <a:rPr lang="ar-EG" sz="8000" b="1" dirty="0"/>
              <a:t>بارك الرب يا اسرائيل سبحه وزده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00ADF5C0-9781-7547-D209-4B1DE9A6CE27}"/>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FBA5D31-5B40-A9B1-BF4B-BFC2E4249EE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A5DB1AA8-C8E0-B4C5-0483-0C3AA32AE75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850092685"/>
      </p:ext>
    </p:extLst>
  </p:cSld>
  <p:clrMapOvr>
    <a:masterClrMapping/>
  </p:clrMapOvr>
  <p:transition spd="slow">
    <p:wip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EF80B-3671-7C53-51A7-C5F9716875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071B19-CDDA-C52C-B383-D82DDB7A1273}"/>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4B4A2FCE-B313-759E-45CE-7DCE31382D8A}"/>
              </a:ext>
            </a:extLst>
          </p:cNvPr>
          <p:cNvSpPr txBox="1"/>
          <p:nvPr/>
        </p:nvSpPr>
        <p:spPr>
          <a:xfrm>
            <a:off x="0" y="2365484"/>
            <a:ext cx="8486078" cy="3785652"/>
          </a:xfrm>
          <a:prstGeom prst="rect">
            <a:avLst/>
          </a:prstGeom>
          <a:noFill/>
        </p:spPr>
        <p:txBody>
          <a:bodyPr wrap="square" lIns="91440" tIns="45720" rIns="91440" bIns="45720" rtlCol="0" anchor="t">
            <a:spAutoFit/>
          </a:bodyPr>
          <a:lstStyle/>
          <a:p>
            <a:pPr algn="ctr"/>
            <a:r>
              <a:rPr lang="ar-EG" sz="8000" b="1" dirty="0"/>
              <a:t>باركوا الرب يا كهنة الرب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1120440A-8500-AFAC-49F2-3D98125B2D6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085BC91-65DC-35DC-17D9-593407FF660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FA6B6466-6A4B-372E-1CF1-D662306A639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630017165"/>
      </p:ext>
    </p:extLst>
  </p:cSld>
  <p:clrMapOvr>
    <a:masterClrMapping/>
  </p:clrMapOvr>
  <p:transition spd="slow">
    <p:wip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3E0D-0F79-F467-8C42-9B3E88815D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86A262-17F9-03BF-6CEF-5052591FBD4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407B538-3206-EA8E-19A0-B340418DB2C0}"/>
              </a:ext>
            </a:extLst>
          </p:cNvPr>
          <p:cNvSpPr txBox="1"/>
          <p:nvPr/>
        </p:nvSpPr>
        <p:spPr>
          <a:xfrm>
            <a:off x="0" y="2365484"/>
            <a:ext cx="8486078" cy="3785652"/>
          </a:xfrm>
          <a:prstGeom prst="rect">
            <a:avLst/>
          </a:prstGeom>
          <a:noFill/>
        </p:spPr>
        <p:txBody>
          <a:bodyPr wrap="square" lIns="91440" tIns="45720" rIns="91440" bIns="45720" rtlCol="0" anchor="t">
            <a:spAutoFit/>
          </a:bodyPr>
          <a:lstStyle/>
          <a:p>
            <a:pPr algn="ctr"/>
            <a:r>
              <a:rPr lang="ar-EG" sz="8000" b="1" dirty="0"/>
              <a:t>باركوا الرب يا عبيد الرب.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0B6163B5-94C0-2D3D-92BA-F6F49AF17B0F}"/>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56B4852F-AA2C-A665-61D2-E2AFD29CCF5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AB49DE1C-C317-A1EF-FA76-B68E6F274CF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960575233"/>
      </p:ext>
    </p:extLst>
  </p:cSld>
  <p:clrMapOvr>
    <a:masterClrMapping/>
  </p:clrMapOvr>
  <p:transition spd="slow">
    <p:wip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8E28-DC4B-B86F-3B0D-41B2E4A303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D6DE0-7CC8-E585-2B4C-D418457DA64C}"/>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A0AA15FE-4047-FB84-8D18-0482D5CE1DD5}"/>
              </a:ext>
            </a:extLst>
          </p:cNvPr>
          <p:cNvSpPr txBox="1"/>
          <p:nvPr/>
        </p:nvSpPr>
        <p:spPr>
          <a:xfrm>
            <a:off x="0" y="2365484"/>
            <a:ext cx="8486078" cy="3785652"/>
          </a:xfrm>
          <a:prstGeom prst="rect">
            <a:avLst/>
          </a:prstGeom>
          <a:noFill/>
        </p:spPr>
        <p:txBody>
          <a:bodyPr wrap="square" lIns="91440" tIns="45720" rIns="91440" bIns="45720" rtlCol="0" anchor="t">
            <a:spAutoFit/>
          </a:bodyPr>
          <a:lstStyle/>
          <a:p>
            <a:pPr algn="ctr"/>
            <a:r>
              <a:rPr lang="ar-EG" sz="8000" b="1" dirty="0"/>
              <a:t>باركوا الرب يا أرواح وأنفس الصديقين.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3582012A-53F1-EE62-C957-16FA9BEC829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884C3FA1-AF05-75E4-93FB-36BDDE07143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56ED07F8-03BB-4094-6EBA-6B004E6E635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458736012"/>
      </p:ext>
    </p:extLst>
  </p:cSld>
  <p:clrMapOvr>
    <a:masterClrMapping/>
  </p:clrMapOvr>
  <p:transition spd="slow">
    <p:wip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ACC33-36B8-9BCF-CA3C-A75356F08E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D9AA2B-F64C-9388-8114-3E8A4A54D194}"/>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8AFC6072-7FC5-B7A0-CCF3-97A95FBEDC55}"/>
              </a:ext>
            </a:extLst>
          </p:cNvPr>
          <p:cNvSpPr txBox="1"/>
          <p:nvPr/>
        </p:nvSpPr>
        <p:spPr>
          <a:xfrm>
            <a:off x="-97380" y="1594576"/>
            <a:ext cx="8486078" cy="5016758"/>
          </a:xfrm>
          <a:prstGeom prst="rect">
            <a:avLst/>
          </a:prstGeom>
          <a:noFill/>
        </p:spPr>
        <p:txBody>
          <a:bodyPr wrap="square" lIns="91440" tIns="45720" rIns="91440" bIns="45720" rtlCol="0" anchor="t">
            <a:spAutoFit/>
          </a:bodyPr>
          <a:lstStyle/>
          <a:p>
            <a:pPr algn="ctr"/>
            <a:r>
              <a:rPr lang="ar-EG" sz="8000" b="1" dirty="0"/>
              <a:t>باركوا الرب أيها القديسون والمتواضعو القلوب.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3B62B84F-3B0D-38F3-1423-39CD4B4F430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8C4B9BF-1FEC-16DB-E1C9-B78234AC7AB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B1CF6437-57AF-44A0-4D09-5B152852B52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667944473"/>
      </p:ext>
    </p:extLst>
  </p:cSld>
  <p:clrMapOvr>
    <a:masterClrMapping/>
  </p:clrMapOvr>
  <p:transition spd="slow">
    <p:wip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B2C9-B1C5-608D-CA0B-0E5A609AF2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B4104E-F7D1-C591-ABAD-08CEC06D149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CFD7508D-CDDE-0966-30D7-115771268FE0}"/>
              </a:ext>
            </a:extLst>
          </p:cNvPr>
          <p:cNvSpPr txBox="1"/>
          <p:nvPr/>
        </p:nvSpPr>
        <p:spPr>
          <a:xfrm>
            <a:off x="-97380" y="1594576"/>
            <a:ext cx="8486078" cy="5016758"/>
          </a:xfrm>
          <a:prstGeom prst="rect">
            <a:avLst/>
          </a:prstGeom>
          <a:noFill/>
        </p:spPr>
        <p:txBody>
          <a:bodyPr wrap="square" lIns="91440" tIns="45720" rIns="91440" bIns="45720" rtlCol="0" anchor="t">
            <a:spAutoFit/>
          </a:bodyPr>
          <a:lstStyle/>
          <a:p>
            <a:pPr algn="ctr"/>
            <a:r>
              <a:rPr lang="ar-EG" sz="8000" b="1" dirty="0"/>
              <a:t>باركوا الرب يا حنانيا وعزاريا وميصائيل.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C6F55D42-1B6A-94F3-3BCD-83DA83146A4F}"/>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A237BA8-C5EC-8612-7C19-FDE61966ECF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74125B7A-28F3-95F1-5506-D8130EE8A85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307281289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CE5F-F650-D71E-20BE-EF11AFF4B69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C74990-C759-1E08-EC00-11E8AC599220}"/>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3D3C0FCD-AB6B-A6A6-6BF0-A49DB728367E}"/>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C62299-CB89-15DB-BF62-39B326D8ABA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4F2D5DAB-3E3C-E479-4034-BF12DF1D8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4ADA607D-3C4C-20DD-7965-FA5120426286}"/>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المزمور الخمسون</a:t>
            </a:r>
            <a:endParaRPr lang="ar-EG" sz="6000" u="sng" dirty="0">
              <a:solidFill>
                <a:srgbClr val="FFFFFF"/>
              </a:solidFill>
            </a:endParaRPr>
          </a:p>
        </p:txBody>
      </p:sp>
      <p:sp>
        <p:nvSpPr>
          <p:cNvPr id="5" name="TextBox 4">
            <a:extLst>
              <a:ext uri="{FF2B5EF4-FFF2-40B4-BE49-F238E27FC236}">
                <a16:creationId xmlns:a16="http://schemas.microsoft.com/office/drawing/2014/main" id="{23B2155D-7766-F8CE-3C7F-94615E1B27DE}"/>
              </a:ext>
            </a:extLst>
          </p:cNvPr>
          <p:cNvSpPr txBox="1"/>
          <p:nvPr/>
        </p:nvSpPr>
        <p:spPr>
          <a:xfrm>
            <a:off x="0" y="1801124"/>
            <a:ext cx="12192001" cy="5078313"/>
          </a:xfrm>
          <a:prstGeom prst="rect">
            <a:avLst/>
          </a:prstGeom>
          <a:noFill/>
        </p:spPr>
        <p:txBody>
          <a:bodyPr wrap="square">
            <a:spAutoFit/>
          </a:bodyPr>
          <a:lstStyle/>
          <a:p>
            <a:pPr algn="ctr" rtl="1"/>
            <a:r>
              <a:rPr lang="ar-EG" sz="5400" b="1" dirty="0">
                <a:solidFill>
                  <a:srgbClr val="FFFFFF"/>
                </a:solidFill>
              </a:rPr>
              <a:t>ارحمني يا الله كعظيم رحمتك، ومثل كثرة رأفتك تمحو إثمي. اغسلني كثيرا من إثمي ومن خطيتي طهرني، لأني أنا عارف بإثمي وخطيتي أمامي في كل حين. لك وحدك أخطأت، والشر قدامك صنعت. لكي تتبرر في أقوالك. وتغلب إذا حوكمتُ. لأني هاأنذا بالإثم حبل بي، وبالخطايا ولدتني أمي.</a:t>
            </a:r>
          </a:p>
        </p:txBody>
      </p:sp>
    </p:spTree>
    <p:extLst>
      <p:ext uri="{BB962C8B-B14F-4D97-AF65-F5344CB8AC3E}">
        <p14:creationId xmlns:p14="http://schemas.microsoft.com/office/powerpoint/2010/main" val="285872106"/>
      </p:ext>
    </p:extLst>
  </p:cSld>
  <p:clrMapOvr>
    <a:masterClrMapping/>
  </p:clrMapOvr>
  <p:transition spd="slow">
    <p:wip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96990-94AD-9D33-C6E3-F559DAB3DD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AEC9A2-2F5C-A4F2-B269-7166935BFBF1}"/>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B9993A50-7869-D51C-0E4C-E8059CBE38B7}"/>
              </a:ext>
            </a:extLst>
          </p:cNvPr>
          <p:cNvSpPr txBox="1"/>
          <p:nvPr/>
        </p:nvSpPr>
        <p:spPr>
          <a:xfrm>
            <a:off x="0" y="2115437"/>
            <a:ext cx="8486078" cy="3785652"/>
          </a:xfrm>
          <a:prstGeom prst="rect">
            <a:avLst/>
          </a:prstGeom>
          <a:noFill/>
        </p:spPr>
        <p:txBody>
          <a:bodyPr wrap="square" lIns="91440" tIns="45720" rIns="91440" bIns="45720" rtlCol="0" anchor="t">
            <a:spAutoFit/>
          </a:bodyPr>
          <a:lstStyle/>
          <a:p>
            <a:pPr algn="ctr"/>
            <a:r>
              <a:rPr lang="ar-EG" sz="8000" b="1" dirty="0"/>
              <a:t>باركوا الرب ياعابدى الرب إله أبائنا. سبحوه وزيدوه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92D638F4-2515-483B-8EA1-16627C4DA271}"/>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51F4860-92B8-0A81-5952-0BF8C970D38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45476923-9236-8E97-9F71-30E45DBA4CF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994428727"/>
      </p:ext>
    </p:extLst>
  </p:cSld>
  <p:clrMapOvr>
    <a:masterClrMapping/>
  </p:clrMapOvr>
  <p:transition spd="slow">
    <p:wip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CDA3-C706-DB7C-0CF6-40802D5C92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C0ACD4-E44A-ECD5-B8D1-09C4E5488975}"/>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590" y="0"/>
            <a:ext cx="12179410" cy="6858000"/>
          </a:xfrm>
          <a:prstGeom prst="rect">
            <a:avLst/>
          </a:prstGeom>
          <a:effectLst>
            <a:softEdge rad="254000"/>
          </a:effectLst>
        </p:spPr>
      </p:pic>
      <p:sp>
        <p:nvSpPr>
          <p:cNvPr id="8" name="Oval 7">
            <a:extLst>
              <a:ext uri="{FF2B5EF4-FFF2-40B4-BE49-F238E27FC236}">
                <a16:creationId xmlns:a16="http://schemas.microsoft.com/office/drawing/2014/main" id="{DDB0C87E-99C5-33F2-B11B-0C265727F2C0}"/>
              </a:ext>
            </a:extLst>
          </p:cNvPr>
          <p:cNvSpPr/>
          <p:nvPr/>
        </p:nvSpPr>
        <p:spPr>
          <a:xfrm>
            <a:off x="10103004" y="60827"/>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22156A04-1BAA-32C7-C9A5-96698136B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pic>
        <p:nvPicPr>
          <p:cNvPr id="7" name="Picture 6">
            <a:extLst>
              <a:ext uri="{FF2B5EF4-FFF2-40B4-BE49-F238E27FC236}">
                <a16:creationId xmlns:a16="http://schemas.microsoft.com/office/drawing/2014/main" id="{031C5B03-5C82-CD75-2103-BB88F9404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
        <p:nvSpPr>
          <p:cNvPr id="3" name="TextBox 2">
            <a:extLst>
              <a:ext uri="{FF2B5EF4-FFF2-40B4-BE49-F238E27FC236}">
                <a16:creationId xmlns:a16="http://schemas.microsoft.com/office/drawing/2014/main" id="{83809476-2329-3E4E-6668-207ABBA8363A}"/>
              </a:ext>
            </a:extLst>
          </p:cNvPr>
          <p:cNvSpPr txBox="1"/>
          <p:nvPr/>
        </p:nvSpPr>
        <p:spPr>
          <a:xfrm>
            <a:off x="1784195" y="4537879"/>
            <a:ext cx="6757639" cy="1107996"/>
          </a:xfrm>
          <a:prstGeom prst="rect">
            <a:avLst/>
          </a:prstGeom>
          <a:noFill/>
        </p:spPr>
        <p:txBody>
          <a:bodyPr wrap="square" lIns="91440" tIns="45720" rIns="91440" bIns="45720" rtlCol="0" anchor="t">
            <a:spAutoFit/>
          </a:bodyPr>
          <a:lstStyle/>
          <a:p>
            <a:pPr algn="ctr" rtl="1"/>
            <a:r>
              <a:rPr lang="ar-EG" sz="6600" b="1"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rPr>
              <a:t>(لحن تين اويه انسوك)</a:t>
            </a:r>
          </a:p>
        </p:txBody>
      </p:sp>
      <p:sp>
        <p:nvSpPr>
          <p:cNvPr id="4" name="TextBox 3">
            <a:extLst>
              <a:ext uri="{FF2B5EF4-FFF2-40B4-BE49-F238E27FC236}">
                <a16:creationId xmlns:a16="http://schemas.microsoft.com/office/drawing/2014/main" id="{05DEB8FB-08CB-0468-DCD0-02A7E71B2D23}"/>
              </a:ext>
            </a:extLst>
          </p:cNvPr>
          <p:cNvSpPr txBox="1"/>
          <p:nvPr/>
        </p:nvSpPr>
        <p:spPr>
          <a:xfrm>
            <a:off x="1929161" y="2003027"/>
            <a:ext cx="4474317" cy="2123658"/>
          </a:xfrm>
          <a:prstGeom prst="rect">
            <a:avLst/>
          </a:prstGeom>
          <a:noFill/>
        </p:spPr>
        <p:txBody>
          <a:bodyPr wrap="square">
            <a:spAutoFit/>
          </a:bodyPr>
          <a:lstStyle/>
          <a:p>
            <a:pPr algn="ctr" rtl="1"/>
            <a:r>
              <a:rPr lang="ar-SA" sz="6600" dirty="0">
                <a:effectLst>
                  <a:glow rad="228600">
                    <a:schemeClr val="accent1">
                      <a:satMod val="175000"/>
                      <a:alpha val="40000"/>
                    </a:schemeClr>
                  </a:glow>
                </a:effectLst>
              </a:rPr>
              <a:t>نتبعك بكل</a:t>
            </a:r>
          </a:p>
          <a:p>
            <a:pPr algn="ctr" rtl="1"/>
            <a:r>
              <a:rPr lang="ar-SA" sz="6600" dirty="0">
                <a:effectLst>
                  <a:glow rad="228600">
                    <a:schemeClr val="accent1">
                      <a:satMod val="175000"/>
                      <a:alpha val="40000"/>
                    </a:schemeClr>
                  </a:glow>
                </a:effectLst>
              </a:rPr>
              <a:t> قلوبنا</a:t>
            </a:r>
            <a:endParaRPr lang="en-EG" sz="6600" dirty="0">
              <a:effectLst>
                <a:glow rad="228600">
                  <a:schemeClr val="accent1">
                    <a:satMod val="175000"/>
                    <a:alpha val="40000"/>
                  </a:schemeClr>
                </a:glow>
              </a:effectLst>
            </a:endParaRPr>
          </a:p>
        </p:txBody>
      </p:sp>
    </p:spTree>
    <p:extLst>
      <p:ext uri="{BB962C8B-B14F-4D97-AF65-F5344CB8AC3E}">
        <p14:creationId xmlns:p14="http://schemas.microsoft.com/office/powerpoint/2010/main" val="1190104235"/>
      </p:ext>
    </p:extLst>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4744-3126-D8D2-B77A-DFA5C298C7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B8A0B2-0E71-ED25-4A9F-CB3CCAA93D8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2591" y="0"/>
            <a:ext cx="12179410" cy="6858000"/>
          </a:xfrm>
          <a:prstGeom prst="rect">
            <a:avLst/>
          </a:prstGeom>
        </p:spPr>
      </p:pic>
      <p:sp>
        <p:nvSpPr>
          <p:cNvPr id="4" name="TextBox 3">
            <a:extLst>
              <a:ext uri="{FF2B5EF4-FFF2-40B4-BE49-F238E27FC236}">
                <a16:creationId xmlns:a16="http://schemas.microsoft.com/office/drawing/2014/main" id="{8CA95B6B-7747-455A-C55E-67B6F04D2D82}"/>
              </a:ext>
            </a:extLst>
          </p:cNvPr>
          <p:cNvSpPr txBox="1"/>
          <p:nvPr/>
        </p:nvSpPr>
        <p:spPr>
          <a:xfrm>
            <a:off x="12590" y="42235"/>
            <a:ext cx="12192002" cy="6740307"/>
          </a:xfrm>
          <a:prstGeom prst="rect">
            <a:avLst/>
          </a:prstGeom>
          <a:noFill/>
        </p:spPr>
        <p:txBody>
          <a:bodyPr wrap="square">
            <a:spAutoFit/>
          </a:bodyPr>
          <a:lstStyle/>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نتبعك بكل قلوبنا،</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 ونخافك، ونطلب </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وجهك، يا الله لا تخزنا</a:t>
            </a: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 بل اصنع معنا، بحسب دعتك، وكثرة رحمتك</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 يا رب أعنَّا</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6" name="Picture 5">
            <a:extLst>
              <a:ext uri="{FF2B5EF4-FFF2-40B4-BE49-F238E27FC236}">
                <a16:creationId xmlns:a16="http://schemas.microsoft.com/office/drawing/2014/main" id="{CDA56AD4-5875-88F4-3450-9A28AB697ED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sp>
        <p:nvSpPr>
          <p:cNvPr id="8" name="Oval 7">
            <a:extLst>
              <a:ext uri="{FF2B5EF4-FFF2-40B4-BE49-F238E27FC236}">
                <a16:creationId xmlns:a16="http://schemas.microsoft.com/office/drawing/2014/main" id="{5CE59807-474C-9B79-75A2-2D87FCB41ED0}"/>
              </a:ext>
            </a:extLst>
          </p:cNvPr>
          <p:cNvSpPr/>
          <p:nvPr/>
        </p:nvSpPr>
        <p:spPr>
          <a:xfrm>
            <a:off x="10072398" y="97760"/>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7" name="Picture 6">
            <a:extLst>
              <a:ext uri="{FF2B5EF4-FFF2-40B4-BE49-F238E27FC236}">
                <a16:creationId xmlns:a16="http://schemas.microsoft.com/office/drawing/2014/main" id="{63401028-3553-66F7-60F3-6600E431A22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Tree>
    <p:extLst>
      <p:ext uri="{BB962C8B-B14F-4D97-AF65-F5344CB8AC3E}">
        <p14:creationId xmlns:p14="http://schemas.microsoft.com/office/powerpoint/2010/main" val="3098634319"/>
      </p:ext>
    </p:extLst>
  </p:cSld>
  <p:clrMapOvr>
    <a:masterClrMapping/>
  </p:clrMapOvr>
  <p:transition spd="slow">
    <p:wip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772C-CD7B-322B-0F74-574BDB0C9EC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E4F1658-5C32-3B2B-BEBC-4A7C8B78FEB4}"/>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2591" y="0"/>
            <a:ext cx="12179410" cy="6858000"/>
          </a:xfrm>
          <a:prstGeom prst="rect">
            <a:avLst/>
          </a:prstGeom>
        </p:spPr>
      </p:pic>
      <p:sp>
        <p:nvSpPr>
          <p:cNvPr id="4" name="TextBox 3">
            <a:extLst>
              <a:ext uri="{FF2B5EF4-FFF2-40B4-BE49-F238E27FC236}">
                <a16:creationId xmlns:a16="http://schemas.microsoft.com/office/drawing/2014/main" id="{AE7E5093-85D2-A981-4A43-FEB8466359B4}"/>
              </a:ext>
            </a:extLst>
          </p:cNvPr>
          <p:cNvSpPr txBox="1"/>
          <p:nvPr/>
        </p:nvSpPr>
        <p:spPr>
          <a:xfrm>
            <a:off x="936703" y="0"/>
            <a:ext cx="9135695" cy="6740307"/>
          </a:xfrm>
          <a:prstGeom prst="rect">
            <a:avLst/>
          </a:prstGeom>
          <a:noFill/>
        </p:spPr>
        <p:txBody>
          <a:bodyPr wrap="square">
            <a:spAutoFit/>
          </a:bodyPr>
          <a:lstStyle/>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فلتصعد صلاتنا، أمامك يا سيدنا، مثل محرقات كباش، وعجول سِمان</a:t>
            </a: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 لا تنس العهد الذي، قطعته مع آبائنا، إبراهيم وإسحق ويعقوب، إسرائيل قديسك</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6" name="Picture 5">
            <a:extLst>
              <a:ext uri="{FF2B5EF4-FFF2-40B4-BE49-F238E27FC236}">
                <a16:creationId xmlns:a16="http://schemas.microsoft.com/office/drawing/2014/main" id="{2673FD54-A0E9-55CD-C4F1-669358B6C4A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sp>
        <p:nvSpPr>
          <p:cNvPr id="8" name="Oval 7">
            <a:extLst>
              <a:ext uri="{FF2B5EF4-FFF2-40B4-BE49-F238E27FC236}">
                <a16:creationId xmlns:a16="http://schemas.microsoft.com/office/drawing/2014/main" id="{5A0BE5F9-457D-9207-5021-6787B2B3FFCA}"/>
              </a:ext>
            </a:extLst>
          </p:cNvPr>
          <p:cNvSpPr/>
          <p:nvPr/>
        </p:nvSpPr>
        <p:spPr>
          <a:xfrm>
            <a:off x="10072398" y="97760"/>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7" name="Picture 6">
            <a:extLst>
              <a:ext uri="{FF2B5EF4-FFF2-40B4-BE49-F238E27FC236}">
                <a16:creationId xmlns:a16="http://schemas.microsoft.com/office/drawing/2014/main" id="{B11E693D-FF94-0BD6-DD45-8254CC12352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Tree>
    <p:extLst>
      <p:ext uri="{BB962C8B-B14F-4D97-AF65-F5344CB8AC3E}">
        <p14:creationId xmlns:p14="http://schemas.microsoft.com/office/powerpoint/2010/main" val="1624806904"/>
      </p:ext>
    </p:extLst>
  </p:cSld>
  <p:clrMapOvr>
    <a:masterClrMapping/>
  </p:clrMapOvr>
  <p:transition spd="slow">
    <p:wip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A95F-B127-6A16-679D-55D33567571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A988123-199A-6937-4C8C-C4D4B903536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2591" y="0"/>
            <a:ext cx="12179410" cy="6858000"/>
          </a:xfrm>
          <a:prstGeom prst="rect">
            <a:avLst/>
          </a:prstGeom>
        </p:spPr>
      </p:pic>
      <p:sp>
        <p:nvSpPr>
          <p:cNvPr id="4" name="TextBox 3">
            <a:extLst>
              <a:ext uri="{FF2B5EF4-FFF2-40B4-BE49-F238E27FC236}">
                <a16:creationId xmlns:a16="http://schemas.microsoft.com/office/drawing/2014/main" id="{F8DCFF94-822E-81E0-A8E7-F0E0A369DDE8}"/>
              </a:ext>
            </a:extLst>
          </p:cNvPr>
          <p:cNvSpPr txBox="1"/>
          <p:nvPr/>
        </p:nvSpPr>
        <p:spPr>
          <a:xfrm>
            <a:off x="635619" y="-171986"/>
            <a:ext cx="10270273" cy="7201972"/>
          </a:xfrm>
          <a:prstGeom prst="rect">
            <a:avLst/>
          </a:prstGeom>
          <a:noFill/>
        </p:spPr>
        <p:txBody>
          <a:bodyPr wrap="square">
            <a:spAutoFit/>
          </a:bodyPr>
          <a:lstStyle/>
          <a:p>
            <a:pPr algn="ctr" rtl="1"/>
            <a:r>
              <a:rPr lang="ar-EG" sz="6600" b="1" dirty="0">
                <a:ln w="9525">
                  <a:solidFill>
                    <a:schemeClr val="bg1"/>
                  </a:solidFill>
                  <a:prstDash val="solid"/>
                </a:ln>
                <a:effectLst>
                  <a:outerShdw blurRad="12700" dist="38100" dir="2700000" algn="tl" rotWithShape="0">
                    <a:schemeClr val="bg1">
                      <a:lumMod val="50000"/>
                    </a:schemeClr>
                  </a:outerShdw>
                </a:effectLst>
              </a:rPr>
              <a:t>باركوا الرب يا جميع الشعوب، والقبائل ولغات الألسن، سبحوه ومجدوه، وزيدوه علواً إلى الآباد</a:t>
            </a:r>
          </a:p>
          <a:p>
            <a:pPr algn="ctr" rtl="1"/>
            <a:endParaRPr lang="ar-EG" sz="6600" b="1" dirty="0">
              <a:ln w="9525">
                <a:solidFill>
                  <a:schemeClr val="bg1"/>
                </a:solidFill>
                <a:prstDash val="solid"/>
              </a:ln>
              <a:effectLst>
                <a:outerShdw blurRad="12700" dist="38100" dir="2700000" algn="tl" rotWithShape="0">
                  <a:schemeClr val="bg1">
                    <a:lumMod val="50000"/>
                  </a:schemeClr>
                </a:outerShdw>
              </a:effectLst>
            </a:endParaRPr>
          </a:p>
          <a:p>
            <a:pPr algn="ctr" rtl="1"/>
            <a:r>
              <a:rPr lang="ar-EG" sz="6600" b="1" dirty="0">
                <a:ln w="9525">
                  <a:solidFill>
                    <a:schemeClr val="bg1"/>
                  </a:solidFill>
                  <a:prstDash val="solid"/>
                </a:ln>
                <a:effectLst>
                  <a:outerShdw blurRad="12700" dist="38100" dir="2700000" algn="tl" rotWithShape="0">
                    <a:schemeClr val="bg1">
                      <a:lumMod val="50000"/>
                    </a:schemeClr>
                  </a:outerShdw>
                </a:effectLst>
              </a:rPr>
              <a:t>+ اطلبوا من الرب عنا، أيها الثلاثة فتية القديسين، سدراك وميساك وأبدناغو، ليغفر لنا خطايانا</a:t>
            </a:r>
            <a:endParaRPr lang="en-EG" sz="66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6" name="Picture 5">
            <a:extLst>
              <a:ext uri="{FF2B5EF4-FFF2-40B4-BE49-F238E27FC236}">
                <a16:creationId xmlns:a16="http://schemas.microsoft.com/office/drawing/2014/main" id="{210E170E-69AE-33DC-8EFD-002B7C615C0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sp>
        <p:nvSpPr>
          <p:cNvPr id="8" name="Oval 7">
            <a:extLst>
              <a:ext uri="{FF2B5EF4-FFF2-40B4-BE49-F238E27FC236}">
                <a16:creationId xmlns:a16="http://schemas.microsoft.com/office/drawing/2014/main" id="{6B9A6B26-97E3-5B6D-8151-BAC7E82476B7}"/>
              </a:ext>
            </a:extLst>
          </p:cNvPr>
          <p:cNvSpPr/>
          <p:nvPr/>
        </p:nvSpPr>
        <p:spPr>
          <a:xfrm>
            <a:off x="10072398" y="97760"/>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7" name="Picture 6">
            <a:extLst>
              <a:ext uri="{FF2B5EF4-FFF2-40B4-BE49-F238E27FC236}">
                <a16:creationId xmlns:a16="http://schemas.microsoft.com/office/drawing/2014/main" id="{430254F9-1FA9-3788-4B12-22886536854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Tree>
    <p:extLst>
      <p:ext uri="{BB962C8B-B14F-4D97-AF65-F5344CB8AC3E}">
        <p14:creationId xmlns:p14="http://schemas.microsoft.com/office/powerpoint/2010/main" val="1252185775"/>
      </p:ext>
    </p:extLst>
  </p:cSld>
  <p:clrMapOvr>
    <a:masterClrMapping/>
  </p:clrMapOvr>
  <p:transition spd="slow">
    <p:wip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5FF8-6F74-88B4-52E8-06CE94FFFB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B389CD-1EF2-A01D-27ED-3D5E2C46253C}"/>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590" y="0"/>
            <a:ext cx="12179410" cy="6858000"/>
          </a:xfrm>
          <a:prstGeom prst="rect">
            <a:avLst/>
          </a:prstGeom>
          <a:effectLst>
            <a:softEdge rad="254000"/>
          </a:effectLst>
        </p:spPr>
      </p:pic>
      <p:sp>
        <p:nvSpPr>
          <p:cNvPr id="8" name="Oval 7">
            <a:extLst>
              <a:ext uri="{FF2B5EF4-FFF2-40B4-BE49-F238E27FC236}">
                <a16:creationId xmlns:a16="http://schemas.microsoft.com/office/drawing/2014/main" id="{617B66D7-0A3B-DDD1-0FCB-6D4C15BD400A}"/>
              </a:ext>
            </a:extLst>
          </p:cNvPr>
          <p:cNvSpPr/>
          <p:nvPr/>
        </p:nvSpPr>
        <p:spPr>
          <a:xfrm>
            <a:off x="10103004" y="60827"/>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EB2160C7-D382-E631-3A0B-2FF01E437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pic>
        <p:nvPicPr>
          <p:cNvPr id="7" name="Picture 6">
            <a:extLst>
              <a:ext uri="{FF2B5EF4-FFF2-40B4-BE49-F238E27FC236}">
                <a16:creationId xmlns:a16="http://schemas.microsoft.com/office/drawing/2014/main" id="{480FB1B3-37BF-F770-757F-022D524B0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
        <p:nvSpPr>
          <p:cNvPr id="3" name="TextBox 2">
            <a:extLst>
              <a:ext uri="{FF2B5EF4-FFF2-40B4-BE49-F238E27FC236}">
                <a16:creationId xmlns:a16="http://schemas.microsoft.com/office/drawing/2014/main" id="{E05D40BB-18A7-6FA8-DC07-5A8F7A2E2EBF}"/>
              </a:ext>
            </a:extLst>
          </p:cNvPr>
          <p:cNvSpPr txBox="1"/>
          <p:nvPr/>
        </p:nvSpPr>
        <p:spPr>
          <a:xfrm>
            <a:off x="1929161" y="4359460"/>
            <a:ext cx="5787483" cy="1107996"/>
          </a:xfrm>
          <a:prstGeom prst="rect">
            <a:avLst/>
          </a:prstGeom>
          <a:noFill/>
        </p:spPr>
        <p:txBody>
          <a:bodyPr wrap="square" lIns="91440" tIns="45720" rIns="91440" bIns="45720" rtlCol="0" anchor="t">
            <a:spAutoFit/>
          </a:bodyPr>
          <a:lstStyle/>
          <a:p>
            <a:pPr algn="ctr" rtl="1"/>
            <a:r>
              <a:rPr lang="ar-EG" sz="6600" b="1"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rPr>
              <a:t>(نيك ناي او بانوتي)</a:t>
            </a:r>
          </a:p>
        </p:txBody>
      </p:sp>
      <p:sp>
        <p:nvSpPr>
          <p:cNvPr id="4" name="TextBox 3">
            <a:extLst>
              <a:ext uri="{FF2B5EF4-FFF2-40B4-BE49-F238E27FC236}">
                <a16:creationId xmlns:a16="http://schemas.microsoft.com/office/drawing/2014/main" id="{BE4BF443-EFF2-DA22-9607-87C7AEB48EBA}"/>
              </a:ext>
            </a:extLst>
          </p:cNvPr>
          <p:cNvSpPr txBox="1"/>
          <p:nvPr/>
        </p:nvSpPr>
        <p:spPr>
          <a:xfrm>
            <a:off x="1826122" y="1953255"/>
            <a:ext cx="4114480" cy="2123658"/>
          </a:xfrm>
          <a:prstGeom prst="rect">
            <a:avLst/>
          </a:prstGeom>
          <a:noFill/>
        </p:spPr>
        <p:txBody>
          <a:bodyPr wrap="square">
            <a:spAutoFit/>
          </a:bodyPr>
          <a:lstStyle/>
          <a:p>
            <a:pPr marL="0" algn="ctr" defTabSz="914400" rtl="1" eaLnBrk="1" latinLnBrk="0" hangingPunct="1"/>
            <a:r>
              <a:rPr lang="ar-EG" sz="6600" b="1" dirty="0">
                <a:ln w="13462">
                  <a:solidFill>
                    <a:schemeClr val="bg1"/>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rPr>
              <a:t>لحن مراحمك يا الهي</a:t>
            </a:r>
            <a:endParaRPr lang="en-EG" sz="6600" dirty="0">
              <a:effectLst>
                <a:glow rad="228600">
                  <a:schemeClr val="accent1">
                    <a:satMod val="175000"/>
                    <a:alpha val="40000"/>
                  </a:schemeClr>
                </a:glow>
              </a:effectLst>
            </a:endParaRPr>
          </a:p>
        </p:txBody>
      </p:sp>
    </p:spTree>
    <p:extLst>
      <p:ext uri="{BB962C8B-B14F-4D97-AF65-F5344CB8AC3E}">
        <p14:creationId xmlns:p14="http://schemas.microsoft.com/office/powerpoint/2010/main" val="3009227722"/>
      </p:ext>
    </p:extLst>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929F7-80DD-36C3-3278-E932B3C1C06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859D448-B63C-2C0C-BE92-F74917ABA6FE}"/>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71E01DD0-16A8-5246-5E23-461A7EB982A3}"/>
              </a:ext>
            </a:extLst>
          </p:cNvPr>
          <p:cNvSpPr txBox="1"/>
          <p:nvPr/>
        </p:nvSpPr>
        <p:spPr>
          <a:xfrm>
            <a:off x="2155682" y="1151428"/>
            <a:ext cx="8764860" cy="5632311"/>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مراحمك يا إلهي، غيرمحصاة</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وكثيرة جداً، هي رأفاتك</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قطرات المطر، محصاة </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عندك جميعها، ورمل البحر، كائن أمام عينيك</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290406BF-9230-8E69-29CA-67CBFB010607}"/>
              </a:ext>
            </a:extLst>
          </p:cNvPr>
          <p:cNvSpPr/>
          <p:nvPr/>
        </p:nvSpPr>
        <p:spPr>
          <a:xfrm>
            <a:off x="10197907" y="30413"/>
            <a:ext cx="1855992" cy="1534750"/>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3449498B-8942-1C50-DA2A-0D9BEE5C062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41500" y="40715"/>
            <a:ext cx="1981501" cy="1333497"/>
          </a:xfrm>
          <a:prstGeom prst="rect">
            <a:avLst/>
          </a:prstGeom>
        </p:spPr>
      </p:pic>
      <p:pic>
        <p:nvPicPr>
          <p:cNvPr id="6" name="Picture 5">
            <a:extLst>
              <a:ext uri="{FF2B5EF4-FFF2-40B4-BE49-F238E27FC236}">
                <a16:creationId xmlns:a16="http://schemas.microsoft.com/office/drawing/2014/main" id="{792A5FDE-F01A-933B-8A0A-036722DC7AA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 y="0"/>
            <a:ext cx="1420356" cy="1565162"/>
          </a:xfrm>
          <a:prstGeom prst="rect">
            <a:avLst/>
          </a:prstGeom>
        </p:spPr>
      </p:pic>
    </p:spTree>
    <p:extLst>
      <p:ext uri="{BB962C8B-B14F-4D97-AF65-F5344CB8AC3E}">
        <p14:creationId xmlns:p14="http://schemas.microsoft.com/office/powerpoint/2010/main" val="3316755786"/>
      </p:ext>
    </p:extLst>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8A80-BA90-D910-5DE1-85D36BBA0A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8123D03-48C2-92F0-258B-E567575E585D}"/>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6DB6D02D-7B33-C126-DD97-7B703D49B4F2}"/>
              </a:ext>
            </a:extLst>
          </p:cNvPr>
          <p:cNvSpPr txBox="1"/>
          <p:nvPr/>
        </p:nvSpPr>
        <p:spPr>
          <a:xfrm>
            <a:off x="1401670" y="612844"/>
            <a:ext cx="8764860" cy="5632311"/>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فكم بالحري، خطايا نفسي، هذه الظاهرة، أمامك يا ربي</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الخطايا التي صنعتها، يا ربي لا تذكرها، ولا</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تحسب، آثامي</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25B33BCA-427D-E0F5-7269-89F186BA67CB}"/>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966FF87E-BB35-B348-CD1C-A231A073FFE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04544BA9-227E-2F61-D6AA-C0A3CB68A95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3698460198"/>
      </p:ext>
    </p:extLst>
  </p:cSld>
  <p:clrMapOvr>
    <a:masterClrMapping/>
  </p:clrMapOvr>
  <p:transition spd="slow">
    <p:wip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4532-9139-750C-38C9-D2AC390CD87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8F3253-5A1B-1602-D212-2A87F8B862BB}"/>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3E2FA279-9E39-8AB6-A5BA-ED994A7200A4}"/>
              </a:ext>
            </a:extLst>
          </p:cNvPr>
          <p:cNvSpPr txBox="1"/>
          <p:nvPr/>
        </p:nvSpPr>
        <p:spPr>
          <a:xfrm>
            <a:off x="1433047" y="58846"/>
            <a:ext cx="8764860" cy="6740307"/>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فإن العشار إخترته، والزانية خلصتها، واللص اليمين، يا سيدي ذكرته</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وأنا أيضاً الخاطئ، يا سيدي، علمني،</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أن أصنع توبة</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E63CAB29-79C0-20BF-FCC9-F2C7518C3DF0}"/>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0EB2EEA7-E679-E235-C499-D8E94CF1844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D860028D-D091-160A-0DD6-99BFDB2F8DB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1320887373"/>
      </p:ext>
    </p:extLst>
  </p:cSld>
  <p:clrMapOvr>
    <a:masterClrMapping/>
  </p:clrMapOvr>
  <p:transition spd="slow">
    <p:wip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E43CA-E420-8BD7-E0B4-0BBD3EB412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B0AD2E4-FFEB-25F5-EBA0-EE4356D23A96}"/>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D426211C-CF0F-CBAA-650A-0CA250EA7219}"/>
              </a:ext>
            </a:extLst>
          </p:cNvPr>
          <p:cNvSpPr txBox="1"/>
          <p:nvPr/>
        </p:nvSpPr>
        <p:spPr>
          <a:xfrm>
            <a:off x="1433047" y="832363"/>
            <a:ext cx="8764860" cy="4524315"/>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لأنك لا تشاء، موت الخاطئ، مثل أن يرجع، وتحيا نفسه</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ردنا يا الله، إلى خلاصك، وعاملنا، كصلاحك</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8F8195B2-7516-CA2D-BFA5-DDB70F8F21DB}"/>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AC0A6EE6-E7AF-E4DF-1BF5-445E474CD73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0CA9D7BB-695E-43FD-3BBC-3A5832F36DD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357096752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5EB52-F7D1-0B03-FBBA-9F5A7189EC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CC4792-B0C9-E62A-692F-4090A80C1AA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97ACA986-B537-014F-965C-4B033C0E3CE0}"/>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67F685-81BD-0AA5-CFC3-9B738339701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F03D3545-FF54-71A7-F768-04A3BDEAD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E100D3B6-98DD-A306-11BB-34961BF0E9DA}"/>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المزمور الخمسون</a:t>
            </a:r>
            <a:endParaRPr lang="ar-EG" sz="6000" u="sng" dirty="0">
              <a:solidFill>
                <a:srgbClr val="FFFFFF"/>
              </a:solidFill>
            </a:endParaRPr>
          </a:p>
        </p:txBody>
      </p:sp>
      <p:sp>
        <p:nvSpPr>
          <p:cNvPr id="5" name="TextBox 4">
            <a:extLst>
              <a:ext uri="{FF2B5EF4-FFF2-40B4-BE49-F238E27FC236}">
                <a16:creationId xmlns:a16="http://schemas.microsoft.com/office/drawing/2014/main" id="{CBB1AC53-60B0-F3F0-C977-AA0285D03C61}"/>
              </a:ext>
            </a:extLst>
          </p:cNvPr>
          <p:cNvSpPr txBox="1"/>
          <p:nvPr/>
        </p:nvSpPr>
        <p:spPr>
          <a:xfrm>
            <a:off x="0" y="1801124"/>
            <a:ext cx="12192001" cy="5078313"/>
          </a:xfrm>
          <a:prstGeom prst="rect">
            <a:avLst/>
          </a:prstGeom>
          <a:noFill/>
        </p:spPr>
        <p:txBody>
          <a:bodyPr wrap="square">
            <a:spAutoFit/>
          </a:bodyPr>
          <a:lstStyle/>
          <a:p>
            <a:pPr algn="ctr" rtl="1"/>
            <a:r>
              <a:rPr lang="ar-EG" sz="5400" b="1" dirty="0">
                <a:solidFill>
                  <a:srgbClr val="FFFFFF"/>
                </a:solidFill>
              </a:rPr>
              <a:t>لأنك هكذا قد أحببت الحق، إذ أوضحت لي غوامض حكمتك ومستوراتها. تنضح على بزوفاك فأطهر، تغسلني فأبيض أكثر من الثلج. تسمعني سرورا وفرحا، فتبتهج عظامي المنسحقة. اصرف وجهك عن خطاياي، وامح كل آثامي. قلبا نقيا اخلق في يا الله، وروحا مستقيما جدده في أحشائي.</a:t>
            </a:r>
          </a:p>
        </p:txBody>
      </p:sp>
    </p:spTree>
    <p:extLst>
      <p:ext uri="{BB962C8B-B14F-4D97-AF65-F5344CB8AC3E}">
        <p14:creationId xmlns:p14="http://schemas.microsoft.com/office/powerpoint/2010/main" val="3363702474"/>
      </p:ext>
    </p:extLst>
  </p:cSld>
  <p:clrMapOvr>
    <a:masterClrMapping/>
  </p:clrMapOvr>
  <p:transition spd="slow">
    <p:wip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F54F7-2C01-9FB7-F4A2-CC18EA1808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C492C0-69B8-0CDF-2691-42F369D2E2F9}"/>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531336F1-3394-39E6-F446-7DBAD54C9989}"/>
              </a:ext>
            </a:extLst>
          </p:cNvPr>
          <p:cNvSpPr txBox="1"/>
          <p:nvPr/>
        </p:nvSpPr>
        <p:spPr>
          <a:xfrm>
            <a:off x="1483111" y="832363"/>
            <a:ext cx="8764860" cy="5632311"/>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لأنك أنت صالح، ورحوم، فلتدركنا، رأفاتك سريعاً</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ترأف علينا كلنا، أيها الرب الإله، مخلصنا وإرحمنا، كعظيم رحمتك</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67E10C0C-BE4D-4AB5-DF9E-EA222E13EAFC}"/>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7D1C79A3-B68F-FA6D-F42B-45F92366DDC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8B7E3449-C1A9-A66A-026A-06CF73493BA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1800744941"/>
      </p:ext>
    </p:extLst>
  </p:cSld>
  <p:clrMapOvr>
    <a:masterClrMapping/>
  </p:clrMapOvr>
  <p:transition spd="slow">
    <p:wip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E74B2-9633-5306-C985-650C29D4B6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7C9890D-B235-4471-6237-F5489E1BD5B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390E586A-4D33-6202-5F22-BABCBFBB3F16}"/>
              </a:ext>
            </a:extLst>
          </p:cNvPr>
          <p:cNvSpPr txBox="1"/>
          <p:nvPr/>
        </p:nvSpPr>
        <p:spPr>
          <a:xfrm>
            <a:off x="1370292" y="824330"/>
            <a:ext cx="8764860" cy="5632311"/>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هؤلاء أذكرهم، يا سيدنا المسيح، كن في وسطنا، صارخاً قائلاً:</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"سلامي أنا، أعطيكم، سلام أبي، أتركه معكم."</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7B1E7554-88FC-DA0F-DB98-46B5262B1E86}"/>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BCFE882B-DEF9-C1E0-8CA5-46C9D3738A7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9AB88AED-E116-FCDE-6215-E6152FCB556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778611038"/>
      </p:ext>
    </p:extLst>
  </p:cSld>
  <p:clrMapOvr>
    <a:masterClrMapping/>
  </p:clrMapOvr>
  <p:transition spd="slow">
    <p:wip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5D1A-8553-5859-D576-212C1BDFAB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7E7536-1B81-173B-E77D-78A7C5C8967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2C0E503A-2EB1-BB14-B5B1-CB8307ED0E2D}"/>
              </a:ext>
            </a:extLst>
          </p:cNvPr>
          <p:cNvSpPr txBox="1"/>
          <p:nvPr/>
        </p:nvSpPr>
        <p:spPr>
          <a:xfrm>
            <a:off x="1495701" y="364012"/>
            <a:ext cx="8764860" cy="6740307"/>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يا ملك السلام، أعطنا سلامك، قرر لنا سلامك، وإغفر لنا خطايانا</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فرِّق أعداء الكنيسة، وحصنها، فلا تتزعزع، إلى الأبد</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2675F6A1-B89E-77F0-1D6F-81342D7DE9CF}"/>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F63F8120-43AE-D0F0-0581-C9813A3AACC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F34B606C-6358-80E3-329B-CB4CA483651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4138057643"/>
      </p:ext>
    </p:extLst>
  </p:cSld>
  <p:clrMapOvr>
    <a:masterClrMapping/>
  </p:clrMapOvr>
  <p:transition spd="slow">
    <p:wip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5F21-1498-9E1A-D2F5-706739168FF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17DB8B-C62D-3D04-92C0-04888525E3E7}"/>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42B5BA9B-8654-02BF-A316-4B5929114DB5}"/>
              </a:ext>
            </a:extLst>
          </p:cNvPr>
          <p:cNvSpPr txBox="1"/>
          <p:nvPr/>
        </p:nvSpPr>
        <p:spPr>
          <a:xfrm>
            <a:off x="674765" y="612844"/>
            <a:ext cx="9523142" cy="5632311"/>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عمانوئيل إلهنا، في وسطنا الآن، بمجد أبيه، والروح القدس</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ليباركنا كلنا، ويطهر قلوبنا، ويشفي أمراض، نفوسنا وأجسادنا</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7B743F91-1BA7-1E59-914B-5DDF3AEC0A9D}"/>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83E7248C-632D-8C70-E7F0-0E67550BD2A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312AEE97-D1AE-7194-C91A-4CCE1B36A7E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1733605164"/>
      </p:ext>
    </p:extLst>
  </p:cSld>
  <p:clrMapOvr>
    <a:masterClrMapping/>
  </p:clrMapOvr>
  <p:transition spd="slow">
    <p:wip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0B38-F07B-C77F-8DDF-2835C95300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45508D-7410-EFE2-70E1-BCBDF1EFF730}"/>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694" y="0"/>
            <a:ext cx="12204693" cy="6858000"/>
          </a:xfrm>
          <a:prstGeom prst="rect">
            <a:avLst/>
          </a:prstGeom>
          <a:effectLst>
            <a:softEdge rad="254000"/>
          </a:effectLst>
        </p:spPr>
      </p:pic>
      <p:sp>
        <p:nvSpPr>
          <p:cNvPr id="4" name="TextBox 3">
            <a:extLst>
              <a:ext uri="{FF2B5EF4-FFF2-40B4-BE49-F238E27FC236}">
                <a16:creationId xmlns:a16="http://schemas.microsoft.com/office/drawing/2014/main" id="{76A505E3-CBB5-72C6-CCE9-8DF55494829C}"/>
              </a:ext>
            </a:extLst>
          </p:cNvPr>
          <p:cNvSpPr txBox="1"/>
          <p:nvPr/>
        </p:nvSpPr>
        <p:spPr>
          <a:xfrm>
            <a:off x="612010" y="1300714"/>
            <a:ext cx="9523142" cy="3416320"/>
          </a:xfrm>
          <a:prstGeom prst="rect">
            <a:avLst/>
          </a:prstGeom>
          <a:noFill/>
        </p:spPr>
        <p:txBody>
          <a:bodyPr wrap="square">
            <a:spAutoFit/>
          </a:bodyPr>
          <a:lstStyle/>
          <a:p>
            <a:pPr algn="r" rtl="1"/>
            <a:r>
              <a:rPr lang="ar-EG" sz="7200" b="1" dirty="0">
                <a:ln w="9525">
                  <a:solidFill>
                    <a:schemeClr val="bg1"/>
                  </a:solidFill>
                  <a:prstDash val="solid"/>
                </a:ln>
                <a:effectLst>
                  <a:outerShdw blurRad="12700" dist="38100" dir="2700000" algn="tl" rotWithShape="0">
                    <a:schemeClr val="bg1">
                      <a:lumMod val="50000"/>
                    </a:schemeClr>
                  </a:outerShdw>
                </a:effectLst>
              </a:rPr>
              <a:t>نسجد لك أيها المسيح،</a:t>
            </a:r>
          </a:p>
          <a:p>
            <a:pPr algn="r" rtl="1"/>
            <a:r>
              <a:rPr lang="ar-EG" sz="7200" b="1" dirty="0">
                <a:ln w="9525">
                  <a:solidFill>
                    <a:schemeClr val="bg1"/>
                  </a:solidFill>
                  <a:prstDash val="solid"/>
                </a:ln>
                <a:effectLst>
                  <a:outerShdw blurRad="12700" dist="38100" dir="2700000" algn="tl" rotWithShape="0">
                    <a:schemeClr val="bg1">
                      <a:lumMod val="50000"/>
                    </a:schemeClr>
                  </a:outerShdw>
                </a:effectLst>
              </a:rPr>
              <a:t> مع إبيك الصالح، والروح القدس، لأنك أتيت وخلصتنا</a:t>
            </a:r>
            <a:endParaRPr lang="en-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421C4FBD-3F88-FC7F-2224-9A0FECDB8100}"/>
              </a:ext>
            </a:extLst>
          </p:cNvPr>
          <p:cNvSpPr/>
          <p:nvPr/>
        </p:nvSpPr>
        <p:spPr>
          <a:xfrm>
            <a:off x="10197907" y="30413"/>
            <a:ext cx="1855992" cy="1603902"/>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A533301-199E-B2AA-49DD-89B8307DA90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135152" y="165615"/>
            <a:ext cx="1981501" cy="1333497"/>
          </a:xfrm>
          <a:prstGeom prst="rect">
            <a:avLst/>
          </a:prstGeom>
        </p:spPr>
      </p:pic>
      <p:pic>
        <p:nvPicPr>
          <p:cNvPr id="6" name="Picture 5">
            <a:extLst>
              <a:ext uri="{FF2B5EF4-FFF2-40B4-BE49-F238E27FC236}">
                <a16:creationId xmlns:a16="http://schemas.microsoft.com/office/drawing/2014/main" id="{538D59CC-E511-9D05-005C-776F2A841A5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483111" cy="1634314"/>
          </a:xfrm>
          <a:prstGeom prst="rect">
            <a:avLst/>
          </a:prstGeom>
        </p:spPr>
      </p:pic>
    </p:spTree>
    <p:extLst>
      <p:ext uri="{BB962C8B-B14F-4D97-AF65-F5344CB8AC3E}">
        <p14:creationId xmlns:p14="http://schemas.microsoft.com/office/powerpoint/2010/main" val="3495458912"/>
      </p:ext>
    </p:extLst>
  </p:cSld>
  <p:clrMapOvr>
    <a:masterClrMapping/>
  </p:clrMapOvr>
  <p:transition spd="slow">
    <p:wip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CCFAB-5FC4-9F65-10C5-D32BA15B4E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4CDD0A-C1EF-FBA5-88DF-8C1BDA3D9D81}"/>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12590" y="0"/>
            <a:ext cx="12179410" cy="6858000"/>
          </a:xfrm>
          <a:prstGeom prst="rect">
            <a:avLst/>
          </a:prstGeom>
          <a:effectLst>
            <a:softEdge rad="254000"/>
          </a:effectLst>
        </p:spPr>
      </p:pic>
      <p:sp>
        <p:nvSpPr>
          <p:cNvPr id="8" name="Oval 7">
            <a:extLst>
              <a:ext uri="{FF2B5EF4-FFF2-40B4-BE49-F238E27FC236}">
                <a16:creationId xmlns:a16="http://schemas.microsoft.com/office/drawing/2014/main" id="{828AAF87-511A-8B93-8624-E251A269E962}"/>
              </a:ext>
            </a:extLst>
          </p:cNvPr>
          <p:cNvSpPr/>
          <p:nvPr/>
        </p:nvSpPr>
        <p:spPr>
          <a:xfrm>
            <a:off x="10103004" y="60827"/>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C757231F-ECFB-842A-8CEB-2C60536B5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pic>
        <p:nvPicPr>
          <p:cNvPr id="7" name="Picture 6">
            <a:extLst>
              <a:ext uri="{FF2B5EF4-FFF2-40B4-BE49-F238E27FC236}">
                <a16:creationId xmlns:a16="http://schemas.microsoft.com/office/drawing/2014/main" id="{90F8905B-D14D-0D3F-107A-3DFA2D965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
        <p:nvSpPr>
          <p:cNvPr id="4" name="TextBox 3">
            <a:extLst>
              <a:ext uri="{FF2B5EF4-FFF2-40B4-BE49-F238E27FC236}">
                <a16:creationId xmlns:a16="http://schemas.microsoft.com/office/drawing/2014/main" id="{54955683-3527-A3EE-E4EB-3F492385BF87}"/>
              </a:ext>
            </a:extLst>
          </p:cNvPr>
          <p:cNvSpPr txBox="1"/>
          <p:nvPr/>
        </p:nvSpPr>
        <p:spPr>
          <a:xfrm>
            <a:off x="1826122" y="2875002"/>
            <a:ext cx="4474317" cy="1107996"/>
          </a:xfrm>
          <a:prstGeom prst="rect">
            <a:avLst/>
          </a:prstGeom>
          <a:noFill/>
        </p:spPr>
        <p:txBody>
          <a:bodyPr wrap="square">
            <a:spAutoFit/>
          </a:bodyPr>
          <a:lstStyle/>
          <a:p>
            <a:pPr algn="ctr" rtl="1"/>
            <a:r>
              <a:rPr lang="ar-SA" sz="6600" dirty="0">
                <a:effectLst>
                  <a:glow rad="228600">
                    <a:schemeClr val="accent1">
                      <a:satMod val="175000"/>
                      <a:alpha val="40000"/>
                    </a:schemeClr>
                  </a:glow>
                </a:effectLst>
              </a:rPr>
              <a:t>كيرياليسون</a:t>
            </a:r>
            <a:endParaRPr lang="en-EG" sz="6600" dirty="0">
              <a:effectLst>
                <a:glow rad="228600">
                  <a:schemeClr val="accent1">
                    <a:satMod val="175000"/>
                    <a:alpha val="40000"/>
                  </a:schemeClr>
                </a:glow>
              </a:effectLst>
            </a:endParaRPr>
          </a:p>
        </p:txBody>
      </p:sp>
    </p:spTree>
    <p:extLst>
      <p:ext uri="{BB962C8B-B14F-4D97-AF65-F5344CB8AC3E}">
        <p14:creationId xmlns:p14="http://schemas.microsoft.com/office/powerpoint/2010/main" val="3847723210"/>
      </p:ext>
    </p:extLst>
  </p:cSld>
  <p:clrMapOvr>
    <a:masterClrMapping/>
  </p:clrMapOvr>
  <p:transition spd="slow">
    <p:wip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1B3E-EC8F-1E1E-3DAE-E6A2A972B9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6DBB91-6598-36F2-A9D8-1902ABE39B8B}"/>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38617"/>
            <a:ext cx="12192000" cy="6858000"/>
          </a:xfrm>
          <a:prstGeom prst="rect">
            <a:avLst/>
          </a:prstGeom>
          <a:effectLst>
            <a:softEdge rad="254000"/>
          </a:effectLst>
        </p:spPr>
      </p:pic>
      <p:sp>
        <p:nvSpPr>
          <p:cNvPr id="9" name="TextBox 8">
            <a:extLst>
              <a:ext uri="{FF2B5EF4-FFF2-40B4-BE49-F238E27FC236}">
                <a16:creationId xmlns:a16="http://schemas.microsoft.com/office/drawing/2014/main" id="{022764E7-3A0E-50FB-5BA4-79F3223BA436}"/>
              </a:ext>
            </a:extLst>
          </p:cNvPr>
          <p:cNvSpPr txBox="1"/>
          <p:nvPr/>
        </p:nvSpPr>
        <p:spPr>
          <a:xfrm>
            <a:off x="1" y="5085205"/>
            <a:ext cx="6096000" cy="1200329"/>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يا الله إرحمنا</a:t>
            </a:r>
          </a:p>
        </p:txBody>
      </p:sp>
      <p:sp>
        <p:nvSpPr>
          <p:cNvPr id="8" name="Oval 7">
            <a:extLst>
              <a:ext uri="{FF2B5EF4-FFF2-40B4-BE49-F238E27FC236}">
                <a16:creationId xmlns:a16="http://schemas.microsoft.com/office/drawing/2014/main" id="{568A546E-C929-6CFF-1EBC-8EB0BBF1B949}"/>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C24A5114-96C0-DC09-A0F2-C5B407EBE52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654D3423-040D-85F6-5DF6-079D47F5EA3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7A16D04A-CB36-9F5A-E4B8-DA8078073501}"/>
              </a:ext>
            </a:extLst>
          </p:cNvPr>
          <p:cNvSpPr txBox="1"/>
          <p:nvPr/>
        </p:nvSpPr>
        <p:spPr>
          <a:xfrm>
            <a:off x="1549317" y="2313455"/>
            <a:ext cx="10642684" cy="2308324"/>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Tree>
    <p:extLst>
      <p:ext uri="{BB962C8B-B14F-4D97-AF65-F5344CB8AC3E}">
        <p14:creationId xmlns:p14="http://schemas.microsoft.com/office/powerpoint/2010/main" val="79401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2D6E-72D7-3464-53AB-5C73257D64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B253CE-6398-9157-1099-2D215948094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2F2663D4-02E1-B6B8-BF26-78FD63367B1F}"/>
              </a:ext>
            </a:extLst>
          </p:cNvPr>
          <p:cNvSpPr txBox="1"/>
          <p:nvPr/>
        </p:nvSpPr>
        <p:spPr>
          <a:xfrm>
            <a:off x="1549317" y="2274838"/>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470DBF42-A043-C067-47B0-E351CFA192B0}"/>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023BC364-4959-84E4-7C24-F9E644C34A6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4A57827D-22E3-86C2-A498-3E0C1D4167F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02B42EBE-7D75-7ADE-8DC7-F9C463FF3659}"/>
              </a:ext>
            </a:extLst>
          </p:cNvPr>
          <p:cNvSpPr txBox="1"/>
          <p:nvPr/>
        </p:nvSpPr>
        <p:spPr>
          <a:xfrm>
            <a:off x="0" y="4955561"/>
            <a:ext cx="5062654"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يا الله إسمعنا</a:t>
            </a:r>
          </a:p>
        </p:txBody>
      </p:sp>
    </p:spTree>
    <p:extLst>
      <p:ext uri="{BB962C8B-B14F-4D97-AF65-F5344CB8AC3E}">
        <p14:creationId xmlns:p14="http://schemas.microsoft.com/office/powerpoint/2010/main" val="344575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96BFF-61A8-8A44-93D3-9CA573D8C9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E68BE1-CC6E-0F73-AFC9-E3A17A0B5A12}"/>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B1750EA-FEA3-42EA-7897-D5636E79457C}"/>
              </a:ext>
            </a:extLst>
          </p:cNvPr>
          <p:cNvSpPr txBox="1"/>
          <p:nvPr/>
        </p:nvSpPr>
        <p:spPr>
          <a:xfrm>
            <a:off x="1549317" y="2552683"/>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D172A60A-9FDD-8A7F-9E4E-E5D6B490F498}"/>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B6A9CAA-F353-ED7A-11C8-FEF3B136CB5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B9C7CC2A-9835-207E-FA82-E9A53DD2305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186180D2-C40E-3ABF-A2DB-339C52DD7929}"/>
              </a:ext>
            </a:extLst>
          </p:cNvPr>
          <p:cNvSpPr txBox="1"/>
          <p:nvPr/>
        </p:nvSpPr>
        <p:spPr>
          <a:xfrm>
            <a:off x="1" y="4765429"/>
            <a:ext cx="4939990"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يا الله أُنظر إلينا</a:t>
            </a:r>
          </a:p>
        </p:txBody>
      </p:sp>
    </p:spTree>
    <p:extLst>
      <p:ext uri="{BB962C8B-B14F-4D97-AF65-F5344CB8AC3E}">
        <p14:creationId xmlns:p14="http://schemas.microsoft.com/office/powerpoint/2010/main" val="18008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720DE-AD93-CC22-9E38-0EF6559D71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03D14C-D57D-250F-92C0-3F8C644C9AB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8E1E3E6F-39DD-05FE-5C17-2779D1CC1042}"/>
              </a:ext>
            </a:extLst>
          </p:cNvPr>
          <p:cNvSpPr txBox="1"/>
          <p:nvPr/>
        </p:nvSpPr>
        <p:spPr>
          <a:xfrm>
            <a:off x="1549317" y="2519721"/>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DE0DFD12-8C5C-7623-8D1D-8507ADA483FB}"/>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3F9CD321-F025-924D-0583-26A631476A1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375ADA99-1D6B-F45D-80FA-7EE9570E817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515868CF-28D5-54C0-1357-99E9C9D8FA39}"/>
              </a:ext>
            </a:extLst>
          </p:cNvPr>
          <p:cNvSpPr txBox="1"/>
          <p:nvPr/>
        </p:nvSpPr>
        <p:spPr>
          <a:xfrm>
            <a:off x="0" y="4892089"/>
            <a:ext cx="4962293"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يا الله إطَّلع علينا</a:t>
            </a:r>
          </a:p>
        </p:txBody>
      </p:sp>
    </p:spTree>
    <p:extLst>
      <p:ext uri="{BB962C8B-B14F-4D97-AF65-F5344CB8AC3E}">
        <p14:creationId xmlns:p14="http://schemas.microsoft.com/office/powerpoint/2010/main" val="89106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C138F-E530-EEE5-F67D-A08842E5C8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F1C01F-E268-D805-6B61-F1D1B4A68D5D}"/>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C8CFF864-D3C7-12CF-EA35-26A1B0B3C27C}"/>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FF984B-C83E-A8D6-D53C-838CF881FFA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8982F722-7770-CAC7-FA13-C54310820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D2FD0DFA-9BBC-EC02-5048-2C9D58041423}"/>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المزمور الخمسون</a:t>
            </a:r>
            <a:endParaRPr lang="ar-EG" sz="6000" u="sng" dirty="0">
              <a:solidFill>
                <a:srgbClr val="FFFFFF"/>
              </a:solidFill>
            </a:endParaRPr>
          </a:p>
        </p:txBody>
      </p:sp>
      <p:sp>
        <p:nvSpPr>
          <p:cNvPr id="5" name="TextBox 4">
            <a:extLst>
              <a:ext uri="{FF2B5EF4-FFF2-40B4-BE49-F238E27FC236}">
                <a16:creationId xmlns:a16="http://schemas.microsoft.com/office/drawing/2014/main" id="{D99D2E11-8CC8-3406-0769-CE109A0A5AB5}"/>
              </a:ext>
            </a:extLst>
          </p:cNvPr>
          <p:cNvSpPr txBox="1"/>
          <p:nvPr/>
        </p:nvSpPr>
        <p:spPr>
          <a:xfrm>
            <a:off x="0" y="1801124"/>
            <a:ext cx="12192001" cy="4247317"/>
          </a:xfrm>
          <a:prstGeom prst="rect">
            <a:avLst/>
          </a:prstGeom>
          <a:noFill/>
        </p:spPr>
        <p:txBody>
          <a:bodyPr wrap="square">
            <a:spAutoFit/>
          </a:bodyPr>
          <a:lstStyle/>
          <a:p>
            <a:pPr algn="ctr" rtl="1"/>
            <a:r>
              <a:rPr lang="ar-EG" sz="5400" b="1" dirty="0">
                <a:solidFill>
                  <a:srgbClr val="FFFFFF"/>
                </a:solidFill>
              </a:rPr>
              <a:t>لا تطرحني من قدام وجهك وروحك القدوس لا تنزعه منى. امنحني بهجة خلاصك، وبروح رئاسي عضدني فأعلم الأثمة طرقك والمنافقون إليك يرجعون، نجني من الدماء يا الله إله خلاصي، فيبتهج لساني بعدلك. يا رب افتح شفتي، فيخبر فمي بتسبيحك. </a:t>
            </a:r>
          </a:p>
        </p:txBody>
      </p:sp>
    </p:spTree>
    <p:extLst>
      <p:ext uri="{BB962C8B-B14F-4D97-AF65-F5344CB8AC3E}">
        <p14:creationId xmlns:p14="http://schemas.microsoft.com/office/powerpoint/2010/main" val="3315955871"/>
      </p:ext>
    </p:extLst>
  </p:cSld>
  <p:clrMapOvr>
    <a:masterClrMapping/>
  </p:clrMapOvr>
  <p:transition spd="slow">
    <p:wip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DB272-18E7-28D0-E47B-D95FEA9000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0F1DE6-0670-CBD6-B957-4828BF4F6C2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BE25CA1-BFE1-9EA0-8F3F-8CE83BF9FFEB}"/>
              </a:ext>
            </a:extLst>
          </p:cNvPr>
          <p:cNvSpPr txBox="1"/>
          <p:nvPr/>
        </p:nvSpPr>
        <p:spPr>
          <a:xfrm>
            <a:off x="1549317" y="2508552"/>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1E6526AB-11BF-E06B-D52C-8EDAEFF8183B}"/>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D163CA2-3B36-3DCB-9209-1071E173C7D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341026B9-B0A8-FCF0-F46E-016DB349EF5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C6215872-15FF-A6A2-E100-4DD309CB6252}"/>
              </a:ext>
            </a:extLst>
          </p:cNvPr>
          <p:cNvSpPr txBox="1"/>
          <p:nvPr/>
        </p:nvSpPr>
        <p:spPr>
          <a:xfrm>
            <a:off x="0" y="4512646"/>
            <a:ext cx="5508702" cy="2308324"/>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يا الله تراءف علينا</a:t>
            </a:r>
          </a:p>
        </p:txBody>
      </p:sp>
    </p:spTree>
    <p:extLst>
      <p:ext uri="{BB962C8B-B14F-4D97-AF65-F5344CB8AC3E}">
        <p14:creationId xmlns:p14="http://schemas.microsoft.com/office/powerpoint/2010/main" val="42847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3AFF-ED9A-A7BB-2310-BE57246B78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0CAEE61-1682-71EC-2ABD-A22C2134CE1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6BFF16B2-817A-BF2E-1052-628D704315A8}"/>
              </a:ext>
            </a:extLst>
          </p:cNvPr>
          <p:cNvSpPr txBox="1"/>
          <p:nvPr/>
        </p:nvSpPr>
        <p:spPr>
          <a:xfrm>
            <a:off x="1549317" y="2452794"/>
            <a:ext cx="1069137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5006CD62-D22C-9C18-E019-54AE0F5BB292}"/>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42AC551B-B341-4CA0-AA0E-770367776DC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CFA7B491-79A0-43E7-DF3C-C14132A0CE3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C05A3169-1C30-D856-4987-BCAEB45D8ECB}"/>
              </a:ext>
            </a:extLst>
          </p:cNvPr>
          <p:cNvSpPr txBox="1"/>
          <p:nvPr/>
        </p:nvSpPr>
        <p:spPr>
          <a:xfrm>
            <a:off x="-48690" y="4955127"/>
            <a:ext cx="5033285"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 نحن شعبك</a:t>
            </a:r>
          </a:p>
        </p:txBody>
      </p:sp>
    </p:spTree>
    <p:extLst>
      <p:ext uri="{BB962C8B-B14F-4D97-AF65-F5344CB8AC3E}">
        <p14:creationId xmlns:p14="http://schemas.microsoft.com/office/powerpoint/2010/main" val="15719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CB500-5326-3A10-6D8C-22870FD15E7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20DB7D-D7C6-5271-4F42-4496B26C2669}"/>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3786D31C-59B9-8A2C-5DC4-D778FB1A0B4F}"/>
              </a:ext>
            </a:extLst>
          </p:cNvPr>
          <p:cNvSpPr txBox="1"/>
          <p:nvPr/>
        </p:nvSpPr>
        <p:spPr>
          <a:xfrm>
            <a:off x="1549317" y="2608912"/>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9227A44F-D2EF-D0F5-4E44-FE6EDE894C5D}"/>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2B5224C-DB3B-178F-E4F8-251A191D0CF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D7CB08CA-B6D8-5C67-FE6F-D8C2D0E4406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8CBDC248-F645-186D-61A8-E2767A4DA884}"/>
              </a:ext>
            </a:extLst>
          </p:cNvPr>
          <p:cNvSpPr txBox="1"/>
          <p:nvPr/>
        </p:nvSpPr>
        <p:spPr>
          <a:xfrm>
            <a:off x="0" y="5021386"/>
            <a:ext cx="4906537"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نحن جبلتك</a:t>
            </a:r>
          </a:p>
        </p:txBody>
      </p:sp>
    </p:spTree>
    <p:extLst>
      <p:ext uri="{BB962C8B-B14F-4D97-AF65-F5344CB8AC3E}">
        <p14:creationId xmlns:p14="http://schemas.microsoft.com/office/powerpoint/2010/main" val="40661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6932-A794-A1D5-D247-C8FE249A35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3246D2-6DF8-E5FB-34D6-CCF7C6B295A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5531AE44-F7C3-CDB0-72D2-F44AB20CCCB9}"/>
              </a:ext>
            </a:extLst>
          </p:cNvPr>
          <p:cNvSpPr txBox="1"/>
          <p:nvPr/>
        </p:nvSpPr>
        <p:spPr>
          <a:xfrm>
            <a:off x="1549317" y="2698122"/>
            <a:ext cx="1069137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605BA990-B75B-102C-F842-E09F5B675BBE}"/>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9C06EC0-F45B-3C74-17B8-9FE92ADA1BD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13E1C7C2-CDAC-D151-0792-FE8B3BFEA59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BF90B7C5-7893-B8B2-72EB-28C37F0A64C3}"/>
              </a:ext>
            </a:extLst>
          </p:cNvPr>
          <p:cNvSpPr txBox="1"/>
          <p:nvPr/>
        </p:nvSpPr>
        <p:spPr>
          <a:xfrm>
            <a:off x="0" y="5006446"/>
            <a:ext cx="4995746"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نجنا من أعدائنا</a:t>
            </a:r>
          </a:p>
        </p:txBody>
      </p:sp>
    </p:spTree>
    <p:extLst>
      <p:ext uri="{BB962C8B-B14F-4D97-AF65-F5344CB8AC3E}">
        <p14:creationId xmlns:p14="http://schemas.microsoft.com/office/powerpoint/2010/main" val="115577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C1D04-4AB5-20DB-956E-8FE4C8B6FF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6C3A74-5125-C49F-140A-991E18227C6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C0D3E652-D735-BDA0-1EED-D8121F82B521}"/>
              </a:ext>
            </a:extLst>
          </p:cNvPr>
          <p:cNvSpPr txBox="1"/>
          <p:nvPr/>
        </p:nvSpPr>
        <p:spPr>
          <a:xfrm>
            <a:off x="1549318" y="2441644"/>
            <a:ext cx="10515884"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C1187212-0502-283B-DB32-E44D042A01D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63A8BA46-F2A7-C73B-DBDA-D832144A87F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7EE7B38F-42E9-9FAA-284E-02502755E7C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96A84978-C14B-F817-E854-7BB140F2EB20}"/>
              </a:ext>
            </a:extLst>
          </p:cNvPr>
          <p:cNvSpPr txBox="1"/>
          <p:nvPr/>
        </p:nvSpPr>
        <p:spPr>
          <a:xfrm>
            <a:off x="0" y="4932827"/>
            <a:ext cx="4884234"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نجنا من الغلاء</a:t>
            </a:r>
          </a:p>
        </p:txBody>
      </p:sp>
    </p:spTree>
    <p:extLst>
      <p:ext uri="{BB962C8B-B14F-4D97-AF65-F5344CB8AC3E}">
        <p14:creationId xmlns:p14="http://schemas.microsoft.com/office/powerpoint/2010/main" val="5561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02BF-A9A3-B6C2-05C6-A232D76024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A9285A-D476-1FFF-39CF-174A448CBA5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B2DDA841-3936-A280-4548-CA02059C07DB}"/>
              </a:ext>
            </a:extLst>
          </p:cNvPr>
          <p:cNvSpPr txBox="1"/>
          <p:nvPr/>
        </p:nvSpPr>
        <p:spPr>
          <a:xfrm>
            <a:off x="1549317" y="2542005"/>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0165254B-6B75-7CAC-3555-61DD347C72B4}"/>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0834C9F4-B47F-9CD6-30B4-46D0A8C6538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E380901F-729A-1C2E-EC99-007DC371821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89771856-6A35-4281-E4BC-64D89295689C}"/>
              </a:ext>
            </a:extLst>
          </p:cNvPr>
          <p:cNvSpPr txBox="1"/>
          <p:nvPr/>
        </p:nvSpPr>
        <p:spPr>
          <a:xfrm>
            <a:off x="0" y="5133549"/>
            <a:ext cx="4895385"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 نحن عبيدك</a:t>
            </a:r>
          </a:p>
        </p:txBody>
      </p:sp>
    </p:spTree>
    <p:extLst>
      <p:ext uri="{BB962C8B-B14F-4D97-AF65-F5344CB8AC3E}">
        <p14:creationId xmlns:p14="http://schemas.microsoft.com/office/powerpoint/2010/main" val="27119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78AEE-E468-134C-5EDA-E0EBE29543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801D09-86BA-0391-781F-CBEF3930D399}"/>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0BB0B063-0C50-A172-ED6D-28E4262C189B}"/>
              </a:ext>
            </a:extLst>
          </p:cNvPr>
          <p:cNvSpPr txBox="1"/>
          <p:nvPr/>
        </p:nvSpPr>
        <p:spPr>
          <a:xfrm>
            <a:off x="1549317" y="2720424"/>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ADDE7E9E-8D08-E2CE-EC2A-95F03E554D5A}"/>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223CAA11-BDE0-155F-82D9-B7B4AB9364A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69D1645F-252D-DC94-44F2-4DED87BAE95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7568AEBC-9F1A-6663-5416-C49B972E84D7}"/>
              </a:ext>
            </a:extLst>
          </p:cNvPr>
          <p:cNvSpPr txBox="1"/>
          <p:nvPr/>
        </p:nvSpPr>
        <p:spPr>
          <a:xfrm>
            <a:off x="0" y="5199806"/>
            <a:ext cx="4962293"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أنت إبن الله</a:t>
            </a:r>
          </a:p>
        </p:txBody>
      </p:sp>
    </p:spTree>
    <p:extLst>
      <p:ext uri="{BB962C8B-B14F-4D97-AF65-F5344CB8AC3E}">
        <p14:creationId xmlns:p14="http://schemas.microsoft.com/office/powerpoint/2010/main" val="3188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A6EF-56B0-C393-68CB-42E4C913F3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54038A-2B8D-4B5D-912B-0AE4A200DC8C}"/>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CA3CA657-C950-F896-2113-07EE6A46A086}"/>
              </a:ext>
            </a:extLst>
          </p:cNvPr>
          <p:cNvSpPr txBox="1"/>
          <p:nvPr/>
        </p:nvSpPr>
        <p:spPr>
          <a:xfrm>
            <a:off x="1549317" y="2210794"/>
            <a:ext cx="1069137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0C46662C-F587-733E-1D0C-EC5E220D2FF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1902F56C-6E9A-02D8-CC14-BA2D26EF839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2BB9D40E-F6F9-BA46-7BA2-50BE4C80BFC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E46BCF59-3347-7E79-A4AF-1305C4A82B45}"/>
              </a:ext>
            </a:extLst>
          </p:cNvPr>
          <p:cNvSpPr txBox="1"/>
          <p:nvPr/>
        </p:nvSpPr>
        <p:spPr>
          <a:xfrm>
            <a:off x="29737" y="5071292"/>
            <a:ext cx="7887997"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rPr>
              <a:t>آمنا بك</a:t>
            </a:r>
          </a:p>
        </p:txBody>
      </p:sp>
    </p:spTree>
    <p:extLst>
      <p:ext uri="{BB962C8B-B14F-4D97-AF65-F5344CB8AC3E}">
        <p14:creationId xmlns:p14="http://schemas.microsoft.com/office/powerpoint/2010/main" val="391371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B108-C2D0-C0FB-FCAC-FA5E6A59D7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9C3026-57AD-0AD8-0FCC-9AB51719A55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240180FD-59BF-B611-30C3-B0603BEFDBC8}"/>
              </a:ext>
            </a:extLst>
          </p:cNvPr>
          <p:cNvSpPr txBox="1"/>
          <p:nvPr/>
        </p:nvSpPr>
        <p:spPr>
          <a:xfrm>
            <a:off x="1549317" y="2210794"/>
            <a:ext cx="1069137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D8E9000C-DAD6-30DA-B5C0-458C28D7D9D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E2D852F1-454C-BD76-B911-FCE6B6632A3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A29FD695-131C-BAAB-6A03-8237CD590D4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9F968366-AB62-1B26-8E31-5E866A0AAC08}"/>
              </a:ext>
            </a:extLst>
          </p:cNvPr>
          <p:cNvSpPr txBox="1"/>
          <p:nvPr/>
        </p:nvSpPr>
        <p:spPr>
          <a:xfrm>
            <a:off x="0" y="5138210"/>
            <a:ext cx="7887997"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rPr>
              <a:t>لأنك أتيت وخلصتنا</a:t>
            </a:r>
          </a:p>
        </p:txBody>
      </p:sp>
    </p:spTree>
    <p:extLst>
      <p:ext uri="{BB962C8B-B14F-4D97-AF65-F5344CB8AC3E}">
        <p14:creationId xmlns:p14="http://schemas.microsoft.com/office/powerpoint/2010/main" val="1161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7A288-2702-2B68-ED8A-6F47C76387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4061BC-5159-F184-BE31-B95365D814A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9E615612-6CF7-ED83-83B0-E9EF559F7A5F}"/>
              </a:ext>
            </a:extLst>
          </p:cNvPr>
          <p:cNvSpPr txBox="1"/>
          <p:nvPr/>
        </p:nvSpPr>
        <p:spPr>
          <a:xfrm>
            <a:off x="1549317" y="2408191"/>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AE703B6A-ECD9-7FC2-A58C-DC66B327F22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D09C517C-3D48-A13C-ADF0-EC7BDAD9659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08C758DC-4BDE-12C2-A790-0D4083A9BC8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CFBC84C5-99EB-E5BA-AF6F-CC06FA793044}"/>
              </a:ext>
            </a:extLst>
          </p:cNvPr>
          <p:cNvSpPr txBox="1"/>
          <p:nvPr/>
        </p:nvSpPr>
        <p:spPr>
          <a:xfrm>
            <a:off x="0" y="5100799"/>
            <a:ext cx="8129239"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تعهدنا بخلاصك</a:t>
            </a:r>
          </a:p>
        </p:txBody>
      </p:sp>
    </p:spTree>
    <p:extLst>
      <p:ext uri="{BB962C8B-B14F-4D97-AF65-F5344CB8AC3E}">
        <p14:creationId xmlns:p14="http://schemas.microsoft.com/office/powerpoint/2010/main" val="182084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CFD27-C4B4-3D93-3A5A-9736960C90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5CA9EB-7D48-4955-A54E-80721C7CBE7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9086ADD6-C69C-16AC-411F-4996DFBFF09D}"/>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AAE5572-4D78-BCF6-273F-3A7BAF3E447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0CFB9FC2-50D7-9E5A-8992-164087056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B620B98F-F16A-4735-3C0F-F35F695E2F95}"/>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المزمور الخمسون</a:t>
            </a:r>
            <a:endParaRPr lang="ar-EG" sz="6000" u="sng" dirty="0">
              <a:solidFill>
                <a:srgbClr val="FFFFFF"/>
              </a:solidFill>
            </a:endParaRPr>
          </a:p>
        </p:txBody>
      </p:sp>
      <p:sp>
        <p:nvSpPr>
          <p:cNvPr id="5" name="TextBox 4">
            <a:extLst>
              <a:ext uri="{FF2B5EF4-FFF2-40B4-BE49-F238E27FC236}">
                <a16:creationId xmlns:a16="http://schemas.microsoft.com/office/drawing/2014/main" id="{F5878CA5-BE4D-1D85-B1C8-FCAF18A0D50C}"/>
              </a:ext>
            </a:extLst>
          </p:cNvPr>
          <p:cNvSpPr txBox="1"/>
          <p:nvPr/>
        </p:nvSpPr>
        <p:spPr>
          <a:xfrm>
            <a:off x="0" y="1801124"/>
            <a:ext cx="12192001" cy="5078313"/>
          </a:xfrm>
          <a:prstGeom prst="rect">
            <a:avLst/>
          </a:prstGeom>
          <a:noFill/>
        </p:spPr>
        <p:txBody>
          <a:bodyPr wrap="square">
            <a:spAutoFit/>
          </a:bodyPr>
          <a:lstStyle/>
          <a:p>
            <a:pPr algn="ctr" rtl="1"/>
            <a:r>
              <a:rPr lang="ar-EG" sz="5400" b="1" dirty="0">
                <a:solidFill>
                  <a:srgbClr val="FFFFFF"/>
                </a:solidFill>
              </a:rPr>
              <a:t>لأنك لو آثرت الذبيحة لكنت الآن أعطي، ولكنك لا تسر بالمحرقات، فالذبيحة لله روح منسحق. القلب المنكسر والمتواضع لا يرذله الله، أنعم يا رب بمسرتك على صهيون، ولتبن أسوار أورشليم. حينئذ تسر بذبائح البر قربانا ومحرقات ويقربون على مذابحك العجول. هلليلويا.</a:t>
            </a:r>
          </a:p>
        </p:txBody>
      </p:sp>
    </p:spTree>
    <p:extLst>
      <p:ext uri="{BB962C8B-B14F-4D97-AF65-F5344CB8AC3E}">
        <p14:creationId xmlns:p14="http://schemas.microsoft.com/office/powerpoint/2010/main" val="1024775570"/>
      </p:ext>
    </p:extLst>
  </p:cSld>
  <p:clrMapOvr>
    <a:masterClrMapping/>
  </p:clrMapOvr>
  <p:transition spd="slow">
    <p:wip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29B3B-6E72-14D3-45DE-4073891848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6C38EB-85D3-057B-4F88-27CCAEEBA5E4}"/>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521927C1-278F-1FE7-E51D-164E1B29AF9A}"/>
              </a:ext>
            </a:extLst>
          </p:cNvPr>
          <p:cNvSpPr txBox="1"/>
          <p:nvPr/>
        </p:nvSpPr>
        <p:spPr>
          <a:xfrm>
            <a:off x="1549317" y="2408191"/>
            <a:ext cx="10642683" cy="2308324"/>
          </a:xfrm>
          <a:prstGeom prst="rect">
            <a:avLst/>
          </a:prstGeom>
          <a:noFill/>
        </p:spPr>
        <p:txBody>
          <a:bodyPr wrap="square" lIns="91440" tIns="45720" rIns="91440" bIns="45720" rtlCol="0" anchor="t">
            <a:spAutoFit/>
          </a:bodyPr>
          <a:lstStyle/>
          <a:p>
            <a:pPr algn="ctr"/>
            <a:r>
              <a:rPr lang="ar-EG"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كيريي ليسون، كيريي ليسون، كيريي ليسون</a:t>
            </a:r>
          </a:p>
        </p:txBody>
      </p:sp>
      <p:sp>
        <p:nvSpPr>
          <p:cNvPr id="8" name="Oval 7">
            <a:extLst>
              <a:ext uri="{FF2B5EF4-FFF2-40B4-BE49-F238E27FC236}">
                <a16:creationId xmlns:a16="http://schemas.microsoft.com/office/drawing/2014/main" id="{8D669F75-E540-5F9A-EEAE-133FCCE72AB9}"/>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A42614B7-914F-9CC2-FB1C-B4257629612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97763C3C-4DB9-503C-679D-61E897D9023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
        <p:nvSpPr>
          <p:cNvPr id="4" name="TextBox 3">
            <a:extLst>
              <a:ext uri="{FF2B5EF4-FFF2-40B4-BE49-F238E27FC236}">
                <a16:creationId xmlns:a16="http://schemas.microsoft.com/office/drawing/2014/main" id="{ABDEFC73-6ED8-812A-A52D-DFDCAB7A6745}"/>
              </a:ext>
            </a:extLst>
          </p:cNvPr>
          <p:cNvSpPr txBox="1"/>
          <p:nvPr/>
        </p:nvSpPr>
        <p:spPr>
          <a:xfrm>
            <a:off x="0" y="5187093"/>
            <a:ext cx="8129239" cy="1200329"/>
          </a:xfrm>
          <a:prstGeom prst="rect">
            <a:avLst/>
          </a:prstGeom>
          <a:noFill/>
        </p:spPr>
        <p:txBody>
          <a:bodyPr wrap="square">
            <a:spAutoFit/>
          </a:bodyPr>
          <a:lstStyle/>
          <a:p>
            <a:pPr algn="ctr"/>
            <a:r>
              <a:rPr lang="ar-EG" sz="72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reflection blurRad="6350" stA="55000" endA="300" endPos="45500" dir="5400000" sy="-100000" algn="bl" rotWithShape="0"/>
                </a:effectLst>
              </a:rPr>
              <a:t>وإغفر لنا خطايانا</a:t>
            </a:r>
          </a:p>
        </p:txBody>
      </p:sp>
    </p:spTree>
    <p:extLst>
      <p:ext uri="{BB962C8B-B14F-4D97-AF65-F5344CB8AC3E}">
        <p14:creationId xmlns:p14="http://schemas.microsoft.com/office/powerpoint/2010/main" val="29595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99DDF-6C87-2F82-D64B-5F6A2ABD38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9EE2D9-1835-746C-0502-A8CD27D5B375}"/>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2073D29F-12B3-5138-D8F7-ABFC74911D64}"/>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3FA55E-4769-D128-6992-0A937E51CA2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49018C14-6157-FD64-9D18-EB4E0EA4F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A885EE4B-C5C6-01E4-7CA6-727D019C439E}"/>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المزمور الخمسون</a:t>
            </a:r>
            <a:endParaRPr lang="ar-EG" sz="6000" u="sng" dirty="0">
              <a:solidFill>
                <a:srgbClr val="FFFFFF"/>
              </a:solidFill>
            </a:endParaRPr>
          </a:p>
        </p:txBody>
      </p:sp>
      <p:sp>
        <p:nvSpPr>
          <p:cNvPr id="5" name="TextBox 4">
            <a:extLst>
              <a:ext uri="{FF2B5EF4-FFF2-40B4-BE49-F238E27FC236}">
                <a16:creationId xmlns:a16="http://schemas.microsoft.com/office/drawing/2014/main" id="{450BDACE-7659-B38B-2842-3A23613E2587}"/>
              </a:ext>
            </a:extLst>
          </p:cNvPr>
          <p:cNvSpPr txBox="1"/>
          <p:nvPr/>
        </p:nvSpPr>
        <p:spPr>
          <a:xfrm>
            <a:off x="0" y="1801124"/>
            <a:ext cx="12192001" cy="5078313"/>
          </a:xfrm>
          <a:prstGeom prst="rect">
            <a:avLst/>
          </a:prstGeom>
          <a:noFill/>
        </p:spPr>
        <p:txBody>
          <a:bodyPr wrap="square">
            <a:spAutoFit/>
          </a:bodyPr>
          <a:lstStyle/>
          <a:p>
            <a:pPr algn="ctr" rtl="1"/>
            <a:r>
              <a:rPr lang="ar-EG" sz="5400" b="1" dirty="0">
                <a:solidFill>
                  <a:srgbClr val="FFFFFF"/>
                </a:solidFill>
              </a:rPr>
              <a:t>لأنك لو آثرت الذبيحة لكنت الآن أعطي، ولكنك لا تسر بالمحرقات، فالذبيحة لله روح منسحق. القلب المنكسر والمتواضع لا يرذله الله، أنعم يا رب بمسرتك على صهيون، ولتبن أسوار أورشليم. حينئذ تسر بذبائح البر قربانا ومحرقات ويقربون على مذابحك العجول. هلليلويا.</a:t>
            </a:r>
          </a:p>
        </p:txBody>
      </p:sp>
    </p:spTree>
    <p:extLst>
      <p:ext uri="{BB962C8B-B14F-4D97-AF65-F5344CB8AC3E}">
        <p14:creationId xmlns:p14="http://schemas.microsoft.com/office/powerpoint/2010/main" val="276382254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EB4F-BA2E-275B-5E03-ABC573B460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817101-DC34-2A62-130C-3BA6A8BC205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04F2143C-7FC7-CA11-2B97-A81F09050D81}"/>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EEABF4-80CA-A9A1-8A52-15CD0309330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0167B7EA-8A24-2B00-7EFF-88D0ABA27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48E8A9C6-852F-AF00-5CA8-55DDF574FC51}"/>
              </a:ext>
            </a:extLst>
          </p:cNvPr>
          <p:cNvSpPr txBox="1"/>
          <p:nvPr/>
        </p:nvSpPr>
        <p:spPr>
          <a:xfrm>
            <a:off x="0" y="16384"/>
            <a:ext cx="12191999" cy="1446550"/>
          </a:xfrm>
          <a:prstGeom prst="rect">
            <a:avLst/>
          </a:prstGeom>
          <a:noFill/>
        </p:spPr>
        <p:txBody>
          <a:bodyPr wrap="square" rtlCol="0">
            <a:spAutoFit/>
          </a:bodyPr>
          <a:lstStyle/>
          <a:p>
            <a:pPr algn="ctr" rtl="1"/>
            <a:r>
              <a:rPr lang="ar-EG" sz="4400" b="1" dirty="0">
                <a:solidFill>
                  <a:srgbClr val="FFFFFF"/>
                </a:solidFill>
              </a:rPr>
              <a:t>تسبحة الغروب المبارك أقدمها للمسيح</a:t>
            </a:r>
          </a:p>
          <a:p>
            <a:pPr algn="ctr" rtl="1"/>
            <a:r>
              <a:rPr lang="ar-EG" sz="4400" b="1" dirty="0">
                <a:solidFill>
                  <a:srgbClr val="FFFFFF"/>
                </a:solidFill>
              </a:rPr>
              <a:t> ملكي والهي وأرجوه أن يغفر لي خطاياي</a:t>
            </a:r>
            <a:endParaRPr lang="ar-EG" sz="13800" u="sng" dirty="0">
              <a:solidFill>
                <a:srgbClr val="FFFFFF"/>
              </a:solidFill>
            </a:endParaRPr>
          </a:p>
        </p:txBody>
      </p:sp>
      <p:sp>
        <p:nvSpPr>
          <p:cNvPr id="5" name="TextBox 4">
            <a:extLst>
              <a:ext uri="{FF2B5EF4-FFF2-40B4-BE49-F238E27FC236}">
                <a16:creationId xmlns:a16="http://schemas.microsoft.com/office/drawing/2014/main" id="{E17228F2-2D77-9DD7-0755-F55FD00D5BE7}"/>
              </a:ext>
            </a:extLst>
          </p:cNvPr>
          <p:cNvSpPr txBox="1"/>
          <p:nvPr/>
        </p:nvSpPr>
        <p:spPr>
          <a:xfrm>
            <a:off x="-4959" y="1965056"/>
            <a:ext cx="12192001" cy="4247317"/>
          </a:xfrm>
          <a:prstGeom prst="rect">
            <a:avLst/>
          </a:prstGeom>
          <a:noFill/>
        </p:spPr>
        <p:txBody>
          <a:bodyPr wrap="square">
            <a:spAutoFit/>
          </a:bodyPr>
          <a:lstStyle/>
          <a:p>
            <a:pPr algn="ctr" rtl="1"/>
            <a:r>
              <a:rPr lang="ar-EG" sz="5400" b="1" u="sng" dirty="0">
                <a:solidFill>
                  <a:srgbClr val="FFFFFF"/>
                </a:solidFill>
              </a:rPr>
              <a:t>المزمور المائة والسادس عشر</a:t>
            </a:r>
          </a:p>
          <a:p>
            <a:pPr algn="ctr" rtl="1"/>
            <a:endParaRPr lang="ar-EG" sz="5400" b="1" dirty="0">
              <a:solidFill>
                <a:srgbClr val="FFFFFF"/>
              </a:solidFill>
            </a:endParaRPr>
          </a:p>
          <a:p>
            <a:pPr algn="ctr" rtl="1"/>
            <a:r>
              <a:rPr lang="ar-EG" sz="5400" b="1" dirty="0">
                <a:solidFill>
                  <a:srgbClr val="FFFFFF"/>
                </a:solidFill>
              </a:rPr>
              <a:t>سبحوا الربَّ يا جميع الأمم ولتباركه كافة الشعوب. لأن رحمته قد ثبتت علينا وحق الرب يدوم إلى الأبد هلليلويا.</a:t>
            </a:r>
            <a:endParaRPr lang="ar-EG" sz="5400" dirty="0">
              <a:solidFill>
                <a:srgbClr val="FFFFFF"/>
              </a:solidFill>
            </a:endParaRPr>
          </a:p>
        </p:txBody>
      </p:sp>
    </p:spTree>
    <p:extLst>
      <p:ext uri="{BB962C8B-B14F-4D97-AF65-F5344CB8AC3E}">
        <p14:creationId xmlns:p14="http://schemas.microsoft.com/office/powerpoint/2010/main" val="87284868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02FB-2183-CDD9-B8EC-48F18EE8E06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AD59310-08C9-35EA-8E7D-54C52990A74F}"/>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1" y="26582"/>
            <a:ext cx="12191999" cy="6804836"/>
          </a:xfrm>
          <a:prstGeom prst="rect">
            <a:avLst/>
          </a:prstGeom>
          <a:effectLst>
            <a:softEdge rad="254000"/>
          </a:effectLst>
        </p:spPr>
      </p:pic>
      <p:sp>
        <p:nvSpPr>
          <p:cNvPr id="8" name="Oval 7">
            <a:extLst>
              <a:ext uri="{FF2B5EF4-FFF2-40B4-BE49-F238E27FC236}">
                <a16:creationId xmlns:a16="http://schemas.microsoft.com/office/drawing/2014/main" id="{0062A5BB-29A8-3D68-25D9-81856A622699}"/>
              </a:ext>
            </a:extLst>
          </p:cNvPr>
          <p:cNvSpPr/>
          <p:nvPr/>
        </p:nvSpPr>
        <p:spPr>
          <a:xfrm>
            <a:off x="10409576" y="136262"/>
            <a:ext cx="1549318" cy="1420395"/>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3" name="TextBox 2">
            <a:extLst>
              <a:ext uri="{FF2B5EF4-FFF2-40B4-BE49-F238E27FC236}">
                <a16:creationId xmlns:a16="http://schemas.microsoft.com/office/drawing/2014/main" id="{87EFEB8E-B976-FD9B-4F11-945111C4CBA3}"/>
              </a:ext>
            </a:extLst>
          </p:cNvPr>
          <p:cNvSpPr txBox="1"/>
          <p:nvPr/>
        </p:nvSpPr>
        <p:spPr>
          <a:xfrm>
            <a:off x="0" y="2259723"/>
            <a:ext cx="9860692" cy="4524315"/>
          </a:xfrm>
          <a:prstGeom prst="rect">
            <a:avLst/>
          </a:prstGeom>
          <a:noFill/>
        </p:spPr>
        <p:txBody>
          <a:bodyPr wrap="square" lIns="91440" tIns="45720" rIns="91440" bIns="45720" rtlCol="0" anchor="t">
            <a:spAutoFit/>
          </a:bodyPr>
          <a:lstStyle/>
          <a:p>
            <a:pPr algn="ctr" rtl="1"/>
            <a:r>
              <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أنا إناء</a:t>
            </a: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أسود كسيرعليل</a:t>
            </a:r>
          </a:p>
          <a:p>
            <a:pPr algn="ctr" rtl="1"/>
            <a:r>
              <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لقيتني إيد</a:t>
            </a: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خزاف مالوش مثيل</a:t>
            </a:r>
          </a:p>
          <a:p>
            <a:pPr algn="ctr"/>
            <a:r>
              <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صرت في يده</a:t>
            </a: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إناء أبيض جميل</a:t>
            </a:r>
          </a:p>
          <a:p>
            <a:pPr algn="ct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2x</a:t>
            </a:r>
            <a:endParaRPr lang="ar-EG"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7" name="Picture 6">
            <a:extLst>
              <a:ext uri="{FF2B5EF4-FFF2-40B4-BE49-F238E27FC236}">
                <a16:creationId xmlns:a16="http://schemas.microsoft.com/office/drawing/2014/main" id="{2225B368-DFF7-F688-362D-9D4D4A21A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350" y="59027"/>
            <a:ext cx="1932314" cy="1300395"/>
          </a:xfrm>
          <a:prstGeom prst="rect">
            <a:avLst/>
          </a:prstGeom>
        </p:spPr>
      </p:pic>
      <p:pic>
        <p:nvPicPr>
          <p:cNvPr id="6" name="Picture 5">
            <a:extLst>
              <a:ext uri="{FF2B5EF4-FFF2-40B4-BE49-F238E27FC236}">
                <a16:creationId xmlns:a16="http://schemas.microsoft.com/office/drawing/2014/main" id="{8FB8EA24-FF2F-0616-6711-A8E59748966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1450238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F7709-DCB9-7A66-087B-A912DF292F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7213B0-41E4-C5FE-42EF-2992C00DF1C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905A6F3A-B3B5-A9D0-8B61-0E986F416516}"/>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C3D896-E780-045E-9978-BC34C1D4706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9F4B51F7-6658-83F5-77B6-58D4DC227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D2097C02-79E5-04F6-ED31-A8D10E120997}"/>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 المزمور المائة والسابع عشر</a:t>
            </a:r>
          </a:p>
        </p:txBody>
      </p:sp>
      <p:sp>
        <p:nvSpPr>
          <p:cNvPr id="5" name="TextBox 4">
            <a:extLst>
              <a:ext uri="{FF2B5EF4-FFF2-40B4-BE49-F238E27FC236}">
                <a16:creationId xmlns:a16="http://schemas.microsoft.com/office/drawing/2014/main" id="{13399317-6B30-241A-9F02-2F1AAE84C546}"/>
              </a:ext>
            </a:extLst>
          </p:cNvPr>
          <p:cNvSpPr txBox="1"/>
          <p:nvPr/>
        </p:nvSpPr>
        <p:spPr>
          <a:xfrm>
            <a:off x="-4959" y="1965056"/>
            <a:ext cx="12192001" cy="3416320"/>
          </a:xfrm>
          <a:prstGeom prst="rect">
            <a:avLst/>
          </a:prstGeom>
          <a:noFill/>
        </p:spPr>
        <p:txBody>
          <a:bodyPr wrap="square">
            <a:spAutoFit/>
          </a:bodyPr>
          <a:lstStyle/>
          <a:p>
            <a:pPr algn="ctr" rtl="1"/>
            <a:r>
              <a:rPr lang="ar-EG" sz="5400" b="1" dirty="0">
                <a:solidFill>
                  <a:srgbClr val="FFFFFF"/>
                </a:solidFill>
              </a:rPr>
              <a:t>اعترفوا للرب لأنه صالح وأن إلى الأبد رحمته. ليقل بيت إسرائيل إنه صالح وإن إلى الأبد رحمته. ليقل بيت هارون إنه صالح وإن إلى الأبد رحمته. ليقل أتقياء الرب إنه صالح وإن إلى الأبد رحمته.</a:t>
            </a:r>
            <a:endParaRPr lang="ar-EG" sz="5400" dirty="0">
              <a:solidFill>
                <a:srgbClr val="FFFFFF"/>
              </a:solidFill>
            </a:endParaRPr>
          </a:p>
        </p:txBody>
      </p:sp>
    </p:spTree>
    <p:extLst>
      <p:ext uri="{BB962C8B-B14F-4D97-AF65-F5344CB8AC3E}">
        <p14:creationId xmlns:p14="http://schemas.microsoft.com/office/powerpoint/2010/main" val="49347692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F22AE-BB8B-2E29-7D98-F975B0032D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F21A79-ABB0-89F3-E45E-7C0B36BB49D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C216B0F4-3DB1-712C-1D04-38F56203DDB7}"/>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AFF34A-1FC1-476E-A991-AFB2EBBD2C9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B91ECFAC-D0CE-61ED-B797-684AD38E5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2E077D99-E3B4-C79B-E686-DEC5BFA87D44}"/>
              </a:ext>
            </a:extLst>
          </p:cNvPr>
          <p:cNvSpPr txBox="1"/>
          <p:nvPr/>
        </p:nvSpPr>
        <p:spPr>
          <a:xfrm>
            <a:off x="-4959" y="1965056"/>
            <a:ext cx="12192001" cy="4247317"/>
          </a:xfrm>
          <a:prstGeom prst="rect">
            <a:avLst/>
          </a:prstGeom>
          <a:noFill/>
        </p:spPr>
        <p:txBody>
          <a:bodyPr wrap="square">
            <a:spAutoFit/>
          </a:bodyPr>
          <a:lstStyle/>
          <a:p>
            <a:pPr algn="ctr" rtl="1"/>
            <a:r>
              <a:rPr lang="ar-EG" sz="5400" b="1" dirty="0">
                <a:solidFill>
                  <a:srgbClr val="FFFFFF"/>
                </a:solidFill>
              </a:rPr>
              <a:t>في ضيقتي صرختُ إلى الرب، فاستجاب لي وأخرجني إلى الرحب. الرب عوني فلا أخشى ماذا يصنع بي الإنسان. الرب لي معين وأنا أرى بأعدائي. الاتكال على الرب خير من الاتكال على البشر، الرجاء بالرب خير من الرجاء بالرؤساء.</a:t>
            </a:r>
            <a:endParaRPr lang="ar-EG" sz="5400" dirty="0">
              <a:solidFill>
                <a:srgbClr val="FFFFFF"/>
              </a:solidFill>
            </a:endParaRPr>
          </a:p>
        </p:txBody>
      </p:sp>
      <p:sp>
        <p:nvSpPr>
          <p:cNvPr id="2" name="TextBox 1">
            <a:extLst>
              <a:ext uri="{FF2B5EF4-FFF2-40B4-BE49-F238E27FC236}">
                <a16:creationId xmlns:a16="http://schemas.microsoft.com/office/drawing/2014/main" id="{BED6DE66-BE84-FD5B-EB1C-D398C75ED1AE}"/>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305553739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1A022-EE48-DBB3-CC56-4D527CF3D9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CB7205-DD82-BD37-C129-9C15EA3C7CDD}"/>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22C0F37B-A764-3063-56E8-0E350BD663DE}"/>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8E97D8-6618-0C2F-1631-E966CF38095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569DA757-76E9-C936-B128-275996E0E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C14311B7-0D4B-5C84-1691-558D7085E5AC}"/>
              </a:ext>
            </a:extLst>
          </p:cNvPr>
          <p:cNvSpPr txBox="1"/>
          <p:nvPr/>
        </p:nvSpPr>
        <p:spPr>
          <a:xfrm>
            <a:off x="-4959" y="1965056"/>
            <a:ext cx="12192001" cy="5078313"/>
          </a:xfrm>
          <a:prstGeom prst="rect">
            <a:avLst/>
          </a:prstGeom>
          <a:noFill/>
        </p:spPr>
        <p:txBody>
          <a:bodyPr wrap="square">
            <a:spAutoFit/>
          </a:bodyPr>
          <a:lstStyle/>
          <a:p>
            <a:pPr algn="ctr" rtl="1"/>
            <a:r>
              <a:rPr lang="ar-EG" sz="5400" b="1" dirty="0">
                <a:solidFill>
                  <a:srgbClr val="FFFFFF"/>
                </a:solidFill>
              </a:rPr>
              <a:t>كل الأمم أحاطوا بي وباسم الرب انتقمتُ منهم. أحاطوا بي احتياطا واكتنفوني، وباسم الرب قهرتهم. أحاطوا بي مثل النحل حول الشهد، والتهبوا كنار في شوك، وباسم الرب انتقمت منهم. دفعتُ لأسقطَ والرب عضدني. قوتي وتسبحتي هو الرب وقد صار لي خلاصا. </a:t>
            </a:r>
            <a:endParaRPr lang="ar-EG" sz="5400" dirty="0">
              <a:solidFill>
                <a:srgbClr val="FFFFFF"/>
              </a:solidFill>
            </a:endParaRPr>
          </a:p>
        </p:txBody>
      </p:sp>
      <p:sp>
        <p:nvSpPr>
          <p:cNvPr id="2" name="TextBox 1">
            <a:extLst>
              <a:ext uri="{FF2B5EF4-FFF2-40B4-BE49-F238E27FC236}">
                <a16:creationId xmlns:a16="http://schemas.microsoft.com/office/drawing/2014/main" id="{D330734D-0D08-A8EA-DC5E-4BA1F1EDDA0C}"/>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406061945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1EEC6-1E5B-8AAA-BD7A-9C3ED38856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43A1FF-AFD3-B26D-F77A-74740234DCCF}"/>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D5CC7855-A0AD-C71C-4B0E-97EE428E9092}"/>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CAB301-A4B2-5F35-F506-78EC2508CC4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9DBC3A64-35D0-F17F-EEB4-E3C6242BE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FB2D5138-30A2-FF48-4437-02C2D0D37B02}"/>
              </a:ext>
            </a:extLst>
          </p:cNvPr>
          <p:cNvSpPr txBox="1"/>
          <p:nvPr/>
        </p:nvSpPr>
        <p:spPr>
          <a:xfrm>
            <a:off x="-4959" y="1965056"/>
            <a:ext cx="12192001" cy="3416320"/>
          </a:xfrm>
          <a:prstGeom prst="rect">
            <a:avLst/>
          </a:prstGeom>
          <a:noFill/>
        </p:spPr>
        <p:txBody>
          <a:bodyPr wrap="square">
            <a:spAutoFit/>
          </a:bodyPr>
          <a:lstStyle/>
          <a:p>
            <a:pPr algn="ctr" rtl="1"/>
            <a:r>
              <a:rPr lang="ar-EG" sz="5400" b="1" dirty="0">
                <a:solidFill>
                  <a:srgbClr val="FFFFFF"/>
                </a:solidFill>
              </a:rPr>
              <a:t>صوت التهليل والخلاص في مساكن الأبرار. يمين الرب صنعت قوة، يمين الرب رفعتني، يمين الرب صنعت قوة. فلن أموتَ بعدُ، بل أحيا وأحدث بأعمال الرب. تأديبا أدبني الرب وإلى الموت لم يُسْلِمْني. </a:t>
            </a:r>
            <a:endParaRPr lang="ar-EG" sz="5400" dirty="0">
              <a:solidFill>
                <a:srgbClr val="FFFFFF"/>
              </a:solidFill>
            </a:endParaRPr>
          </a:p>
        </p:txBody>
      </p:sp>
      <p:sp>
        <p:nvSpPr>
          <p:cNvPr id="2" name="TextBox 1">
            <a:extLst>
              <a:ext uri="{FF2B5EF4-FFF2-40B4-BE49-F238E27FC236}">
                <a16:creationId xmlns:a16="http://schemas.microsoft.com/office/drawing/2014/main" id="{4CABE208-2FAD-DB25-C10D-B0AA72357E59}"/>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358301744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9FC2A-E0C4-8978-92A1-2805D8C366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83DF51-135C-553D-0F8E-6021D97F0EEA}"/>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1A8F0CED-B80A-94D6-E3A2-57D2DCF9F82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382E48-23A3-9F34-B5F6-A276F67E293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F2268FA1-4230-9F82-E279-4391C97E1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282CDDE6-C801-BAE7-DDC4-82329BFBE9E0}"/>
              </a:ext>
            </a:extLst>
          </p:cNvPr>
          <p:cNvSpPr txBox="1"/>
          <p:nvPr/>
        </p:nvSpPr>
        <p:spPr>
          <a:xfrm>
            <a:off x="-4959" y="1965056"/>
            <a:ext cx="12192001" cy="4247317"/>
          </a:xfrm>
          <a:prstGeom prst="rect">
            <a:avLst/>
          </a:prstGeom>
          <a:noFill/>
        </p:spPr>
        <p:txBody>
          <a:bodyPr wrap="square">
            <a:spAutoFit/>
          </a:bodyPr>
          <a:lstStyle/>
          <a:p>
            <a:pPr algn="ctr" rtl="1"/>
            <a:r>
              <a:rPr lang="ar-EG" sz="5400" b="1" dirty="0">
                <a:solidFill>
                  <a:srgbClr val="FFFFFF"/>
                </a:solidFill>
              </a:rPr>
              <a:t>افتحوا لي أبواب البر لكي أدخل فيها وأعترفَ للرب. هذا هو باب الرب والصديقون يدخلون فيه. أعترف لك يا رب لأنك استجبت لي وكنت لي مخلصا. الحجر الذي رذله البناءون هذا صار رأسا للزاوية. من قبل الرب كان هذا وهو عجيب في أعيننا.</a:t>
            </a:r>
            <a:endParaRPr lang="ar-EG" sz="5400" dirty="0">
              <a:solidFill>
                <a:srgbClr val="FFFFFF"/>
              </a:solidFill>
            </a:endParaRPr>
          </a:p>
        </p:txBody>
      </p:sp>
      <p:sp>
        <p:nvSpPr>
          <p:cNvPr id="2" name="TextBox 1">
            <a:extLst>
              <a:ext uri="{FF2B5EF4-FFF2-40B4-BE49-F238E27FC236}">
                <a16:creationId xmlns:a16="http://schemas.microsoft.com/office/drawing/2014/main" id="{CF246EF0-4438-8BD6-8C21-F30E33B89A6C}"/>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200301493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8F4E2-06E9-6105-B2A7-7F2D43232A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FA9F3E-C085-4497-DF44-0C0B23D3746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E1016EA9-C07A-86EA-4629-22C16323880A}"/>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60809CF-CA9E-4E02-305F-F073918D5C9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15FEC746-03EC-DA64-41DD-DD81B98FB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073F9197-464F-CB71-8F76-6DC8D322D444}"/>
              </a:ext>
            </a:extLst>
          </p:cNvPr>
          <p:cNvSpPr txBox="1"/>
          <p:nvPr/>
        </p:nvSpPr>
        <p:spPr>
          <a:xfrm>
            <a:off x="-4959" y="1965056"/>
            <a:ext cx="12192001" cy="4247317"/>
          </a:xfrm>
          <a:prstGeom prst="rect">
            <a:avLst/>
          </a:prstGeom>
          <a:noFill/>
        </p:spPr>
        <p:txBody>
          <a:bodyPr wrap="square">
            <a:spAutoFit/>
          </a:bodyPr>
          <a:lstStyle/>
          <a:p>
            <a:pPr algn="ctr" rtl="1"/>
            <a:r>
              <a:rPr lang="ar-EG" sz="5400" b="1" dirty="0">
                <a:solidFill>
                  <a:srgbClr val="FFFFFF"/>
                </a:solidFill>
              </a:rPr>
              <a:t>هذا هو اليوم الذي صنعه الرب. فلنبتهج ونفرح فيه. يا رب خلصنا. يا رب سهل طريقنا. مبارك الآتي باسم الرب. باركناكم من بيت الرب. الله الرب أضاء علينا. رتبوا عيدا في الواصلين إلى قرون المذبح. أنت هو إلهي فأشكرك، إلهي أنت فأرفعك. </a:t>
            </a:r>
            <a:endParaRPr lang="ar-EG" sz="5400" dirty="0">
              <a:solidFill>
                <a:srgbClr val="FFFFFF"/>
              </a:solidFill>
            </a:endParaRPr>
          </a:p>
        </p:txBody>
      </p:sp>
      <p:sp>
        <p:nvSpPr>
          <p:cNvPr id="2" name="TextBox 1">
            <a:extLst>
              <a:ext uri="{FF2B5EF4-FFF2-40B4-BE49-F238E27FC236}">
                <a16:creationId xmlns:a16="http://schemas.microsoft.com/office/drawing/2014/main" id="{6DCE7427-04B4-47B7-25CF-13C3789A5C54}"/>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14182309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6A718-37E5-494E-3D36-A4EB1FF5966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D958C0-6243-DB29-377C-B3F3109D3D2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76609BD7-A584-40EA-6D3E-831022E6A7EB}"/>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EF730C-B575-34BB-30C5-45816914CC9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CF12C979-E872-91CB-B00A-0D58E23E9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314729D0-F128-5E3B-D8D3-F53F24497D45}"/>
              </a:ext>
            </a:extLst>
          </p:cNvPr>
          <p:cNvSpPr txBox="1"/>
          <p:nvPr/>
        </p:nvSpPr>
        <p:spPr>
          <a:xfrm>
            <a:off x="-4959" y="1965056"/>
            <a:ext cx="12192001" cy="2585323"/>
          </a:xfrm>
          <a:prstGeom prst="rect">
            <a:avLst/>
          </a:prstGeom>
          <a:noFill/>
        </p:spPr>
        <p:txBody>
          <a:bodyPr wrap="square">
            <a:spAutoFit/>
          </a:bodyPr>
          <a:lstStyle/>
          <a:p>
            <a:pPr algn="ctr" rtl="1"/>
            <a:r>
              <a:rPr lang="ar-EG" sz="5400" b="1" dirty="0">
                <a:solidFill>
                  <a:srgbClr val="FFFFFF"/>
                </a:solidFill>
              </a:rPr>
              <a:t>أعترف لك يا رب، لأنك استجبت لي وصرت لي مخلصا. اشكروا الرب فإنه صالح وأن إلى الأبد رحمته هلليلويا</a:t>
            </a:r>
            <a:endParaRPr lang="ar-EG" sz="5400" dirty="0">
              <a:solidFill>
                <a:srgbClr val="FFFFFF"/>
              </a:solidFill>
            </a:endParaRPr>
          </a:p>
        </p:txBody>
      </p:sp>
      <p:sp>
        <p:nvSpPr>
          <p:cNvPr id="2" name="TextBox 1">
            <a:extLst>
              <a:ext uri="{FF2B5EF4-FFF2-40B4-BE49-F238E27FC236}">
                <a16:creationId xmlns:a16="http://schemas.microsoft.com/office/drawing/2014/main" id="{B94D2B1C-21C2-04A4-FE99-CBA5B3A081A1}"/>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21536272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61EBD-EAA9-562C-1C63-CDF6E1E9BD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955AF7-F37F-FD97-29E4-30DBF56AEAEF}"/>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6702AFA9-0226-2485-F220-16E64F405A40}"/>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90E8F6-27EE-A097-3D40-CCC16AFFA23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AF4E5197-E78C-4C6D-FCF3-AA7638813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91E5210B-0DA4-CC9A-CD93-0A4988E92510}"/>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
        <p:nvSpPr>
          <p:cNvPr id="5" name="TextBox 4">
            <a:extLst>
              <a:ext uri="{FF2B5EF4-FFF2-40B4-BE49-F238E27FC236}">
                <a16:creationId xmlns:a16="http://schemas.microsoft.com/office/drawing/2014/main" id="{7B38ECF8-E8B9-DAD4-E321-F1E6C04900B6}"/>
              </a:ext>
            </a:extLst>
          </p:cNvPr>
          <p:cNvSpPr txBox="1"/>
          <p:nvPr/>
        </p:nvSpPr>
        <p:spPr>
          <a:xfrm>
            <a:off x="-4959" y="1965056"/>
            <a:ext cx="12192001" cy="4247317"/>
          </a:xfrm>
          <a:prstGeom prst="rect">
            <a:avLst/>
          </a:prstGeom>
          <a:noFill/>
        </p:spPr>
        <p:txBody>
          <a:bodyPr wrap="square">
            <a:spAutoFit/>
          </a:bodyPr>
          <a:lstStyle/>
          <a:p>
            <a:pPr algn="ctr" rtl="1"/>
            <a:r>
              <a:rPr lang="ar-EG" sz="5400" b="1" dirty="0">
                <a:solidFill>
                  <a:srgbClr val="FFFFFF"/>
                </a:solidFill>
              </a:rPr>
              <a:t>إليك يا رب صرخت في حزني فاستجبت لي. يا رب نج نفسي من الشفاه الظالمة ومن اللسان الغاش. ماذا تعطى وماذا تزاد من اللسان الغاش. سهام الأقوياء مرهفة مع جمر البرية. ويل لي فإن غربتي قد طالت عليّ، وسكنت في مساكن قيدار.</a:t>
            </a:r>
            <a:endParaRPr lang="ar-EG" sz="5400" dirty="0">
              <a:solidFill>
                <a:srgbClr val="FFFFFF"/>
              </a:solidFill>
            </a:endParaRPr>
          </a:p>
        </p:txBody>
      </p:sp>
    </p:spTree>
    <p:extLst>
      <p:ext uri="{BB962C8B-B14F-4D97-AF65-F5344CB8AC3E}">
        <p14:creationId xmlns:p14="http://schemas.microsoft.com/office/powerpoint/2010/main" val="262334561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2A25-18AA-4847-C183-CCCC6275DC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858B51-D385-9937-358F-0E15C818871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9A9ACEF5-63B4-292E-2F9A-2DBB1877F141}"/>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19867E-DB52-F73A-BD53-AF68DED43E1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E21FE3DA-4496-9812-3CD3-C5ECF4D3A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B0A2A135-A4A0-91AA-34F3-7C15E22B3AE1}"/>
              </a:ext>
            </a:extLst>
          </p:cNvPr>
          <p:cNvSpPr txBox="1"/>
          <p:nvPr/>
        </p:nvSpPr>
        <p:spPr>
          <a:xfrm>
            <a:off x="-4959" y="1965056"/>
            <a:ext cx="12192001" cy="2585323"/>
          </a:xfrm>
          <a:prstGeom prst="rect">
            <a:avLst/>
          </a:prstGeom>
          <a:noFill/>
        </p:spPr>
        <p:txBody>
          <a:bodyPr wrap="square">
            <a:spAutoFit/>
          </a:bodyPr>
          <a:lstStyle/>
          <a:p>
            <a:pPr algn="ctr" rtl="1"/>
            <a:r>
              <a:rPr lang="ar-EG" sz="5400" b="1" dirty="0">
                <a:solidFill>
                  <a:srgbClr val="FFFFFF"/>
                </a:solidFill>
              </a:rPr>
              <a:t> طويلا سكنتْ نفسي في الغربة، ومع مبغضي السلام كنت صاحب سلام، وحين كنت أكلمهم كانوا يقاتلونني باطلا هلليلويا.</a:t>
            </a:r>
            <a:endParaRPr lang="ar-EG" sz="5400" dirty="0">
              <a:solidFill>
                <a:srgbClr val="FFFFFF"/>
              </a:solidFill>
            </a:endParaRPr>
          </a:p>
        </p:txBody>
      </p:sp>
      <p:sp>
        <p:nvSpPr>
          <p:cNvPr id="2" name="TextBox 1">
            <a:extLst>
              <a:ext uri="{FF2B5EF4-FFF2-40B4-BE49-F238E27FC236}">
                <a16:creationId xmlns:a16="http://schemas.microsoft.com/office/drawing/2014/main" id="{21CE0D55-3E1C-8D58-F7A1-23EEE612A29C}"/>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والتاسع عشر</a:t>
            </a:r>
            <a:endParaRPr lang="ar-EG" sz="4400" u="sng" dirty="0">
              <a:solidFill>
                <a:srgbClr val="FFFFFF"/>
              </a:solidFill>
            </a:endParaRPr>
          </a:p>
        </p:txBody>
      </p:sp>
    </p:spTree>
    <p:extLst>
      <p:ext uri="{BB962C8B-B14F-4D97-AF65-F5344CB8AC3E}">
        <p14:creationId xmlns:p14="http://schemas.microsoft.com/office/powerpoint/2010/main" val="73462788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63FB-9EBA-0EF7-9C96-5F7D63874A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398DDB-6C7D-C7DE-CD41-C7F8EF860DC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503D5E1F-4A39-1361-2843-BC37C90FEA6A}"/>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0C8EAB-C71B-1954-7212-9265C09736F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BE1A99DA-5F1B-CBC6-E6BD-990064F21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8F21971F-1B87-B680-4A4C-184BCD6928DA}"/>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 المزمور المائة والعشرون</a:t>
            </a:r>
            <a:endParaRPr lang="ar-EG" sz="4400" u="sng" dirty="0">
              <a:solidFill>
                <a:srgbClr val="FFFFFF"/>
              </a:solidFill>
            </a:endParaRPr>
          </a:p>
        </p:txBody>
      </p:sp>
      <p:sp>
        <p:nvSpPr>
          <p:cNvPr id="5" name="TextBox 4">
            <a:extLst>
              <a:ext uri="{FF2B5EF4-FFF2-40B4-BE49-F238E27FC236}">
                <a16:creationId xmlns:a16="http://schemas.microsoft.com/office/drawing/2014/main" id="{B840BD8D-4B91-11F5-2550-E236DAB70BAD}"/>
              </a:ext>
            </a:extLst>
          </p:cNvPr>
          <p:cNvSpPr txBox="1"/>
          <p:nvPr/>
        </p:nvSpPr>
        <p:spPr>
          <a:xfrm>
            <a:off x="-4959" y="1965056"/>
            <a:ext cx="12192001" cy="3416320"/>
          </a:xfrm>
          <a:prstGeom prst="rect">
            <a:avLst/>
          </a:prstGeom>
          <a:noFill/>
        </p:spPr>
        <p:txBody>
          <a:bodyPr wrap="square">
            <a:spAutoFit/>
          </a:bodyPr>
          <a:lstStyle/>
          <a:p>
            <a:pPr algn="ctr" rtl="1"/>
            <a:r>
              <a:rPr lang="ar-EG" sz="5400" b="1" dirty="0">
                <a:solidFill>
                  <a:srgbClr val="FFFFFF"/>
                </a:solidFill>
              </a:rPr>
              <a:t>رفعت عيني إلى الجبال، من حيث يأتي عوني. معونتي من عند الرب الذي صنع السماء والأرض. لا يسلم رجلك للزلل، فما ينعس حافظك. هوذا لا ينعس ولا ينام حارس إسرائيل. الرب يحفظك.</a:t>
            </a:r>
            <a:endParaRPr lang="ar-EG" sz="5400" dirty="0">
              <a:solidFill>
                <a:srgbClr val="FFFFFF"/>
              </a:solidFill>
            </a:endParaRPr>
          </a:p>
        </p:txBody>
      </p:sp>
    </p:spTree>
    <p:extLst>
      <p:ext uri="{BB962C8B-B14F-4D97-AF65-F5344CB8AC3E}">
        <p14:creationId xmlns:p14="http://schemas.microsoft.com/office/powerpoint/2010/main" val="143263219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42610-B838-EB2D-3D43-911E2337442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4A7479D-A0CF-FCCA-40C5-C78B9D79A510}"/>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56113" y="31563"/>
            <a:ext cx="12079774" cy="6794873"/>
          </a:xfrm>
          <a:prstGeom prst="rect">
            <a:avLst/>
          </a:prstGeom>
          <a:effectLst>
            <a:softEdge rad="254000"/>
          </a:effectLst>
        </p:spPr>
      </p:pic>
      <p:sp>
        <p:nvSpPr>
          <p:cNvPr id="8" name="Oval 7">
            <a:extLst>
              <a:ext uri="{FF2B5EF4-FFF2-40B4-BE49-F238E27FC236}">
                <a16:creationId xmlns:a16="http://schemas.microsoft.com/office/drawing/2014/main" id="{DA16444E-76FF-EA68-56F0-F06FF4C2B41F}"/>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AB37154A-0027-2F6C-1FE3-28430E9AAA99}"/>
              </a:ext>
            </a:extLst>
          </p:cNvPr>
          <p:cNvSpPr txBox="1"/>
          <p:nvPr/>
        </p:nvSpPr>
        <p:spPr>
          <a:xfrm>
            <a:off x="8926" y="2197423"/>
            <a:ext cx="11949968" cy="4524315"/>
          </a:xfrm>
          <a:prstGeom prst="rect">
            <a:avLst/>
          </a:prstGeom>
          <a:noFill/>
        </p:spPr>
        <p:txBody>
          <a:bodyPr wrap="square" lIns="91440" tIns="45720" rIns="91440" bIns="45720" rtlCol="0" anchor="t">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أنا غالي فيك..يا أغلى ما في عمري</a:t>
            </a:r>
          </a:p>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مهما ابليس..رخص في عينيا امري وضعفي صار..حيره و سكوت و صمت اذكر ده دمك..هو ثمني و قيمتي</a:t>
            </a:r>
          </a:p>
        </p:txBody>
      </p:sp>
      <p:pic>
        <p:nvPicPr>
          <p:cNvPr id="7" name="Picture 6">
            <a:extLst>
              <a:ext uri="{FF2B5EF4-FFF2-40B4-BE49-F238E27FC236}">
                <a16:creationId xmlns:a16="http://schemas.microsoft.com/office/drawing/2014/main" id="{BFA6FB7C-040A-B10A-14FC-D05F0416F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617082C6-5B00-AAE0-06F7-8CD509BD375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2618140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DE436-6203-E9D0-94D9-8B16DB0CD0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F62A4E3-3498-A5C2-22F5-BE5354C7587F}"/>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4DD72C83-53CE-480C-6704-A4816CE7AA35}"/>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167BC6-7E74-C1C5-EACF-F47F1891CC3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2D931E45-1611-A528-0DEC-C45CABE9C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CB91BB0A-60A6-3B74-6086-22F1DB20BAE0}"/>
              </a:ext>
            </a:extLst>
          </p:cNvPr>
          <p:cNvSpPr txBox="1"/>
          <p:nvPr/>
        </p:nvSpPr>
        <p:spPr>
          <a:xfrm>
            <a:off x="-4959" y="1965056"/>
            <a:ext cx="12192001" cy="3416320"/>
          </a:xfrm>
          <a:prstGeom prst="rect">
            <a:avLst/>
          </a:prstGeom>
          <a:noFill/>
        </p:spPr>
        <p:txBody>
          <a:bodyPr wrap="square">
            <a:spAutoFit/>
          </a:bodyPr>
          <a:lstStyle/>
          <a:p>
            <a:pPr algn="ctr" rtl="1"/>
            <a:r>
              <a:rPr lang="ar-EG" sz="5400" b="1" dirty="0">
                <a:solidFill>
                  <a:srgbClr val="FFFFFF"/>
                </a:solidFill>
              </a:rPr>
              <a:t> الرب يظلل على يدك اليمنى، فلا تحرقك الشمس بالنهار ولا القمر بالليل. الرب يحفظك من كل سوء. الرب يحفظ نفسك. الرب يحفظ دخولك وخروجك، من الآن والي الأبد هلليلويا.</a:t>
            </a:r>
            <a:endParaRPr lang="ar-EG" sz="5400" dirty="0">
              <a:solidFill>
                <a:srgbClr val="FFFFFF"/>
              </a:solidFill>
            </a:endParaRPr>
          </a:p>
        </p:txBody>
      </p:sp>
      <p:sp>
        <p:nvSpPr>
          <p:cNvPr id="2" name="TextBox 1">
            <a:extLst>
              <a:ext uri="{FF2B5EF4-FFF2-40B4-BE49-F238E27FC236}">
                <a16:creationId xmlns:a16="http://schemas.microsoft.com/office/drawing/2014/main" id="{758E8320-8075-CC0C-D09D-FBA6E9E7DE51}"/>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 المزمور المائة والعشرون</a:t>
            </a:r>
            <a:endParaRPr lang="ar-EG" sz="4400" u="sng" dirty="0">
              <a:solidFill>
                <a:srgbClr val="FFFFFF"/>
              </a:solidFill>
            </a:endParaRPr>
          </a:p>
        </p:txBody>
      </p:sp>
    </p:spTree>
    <p:extLst>
      <p:ext uri="{BB962C8B-B14F-4D97-AF65-F5344CB8AC3E}">
        <p14:creationId xmlns:p14="http://schemas.microsoft.com/office/powerpoint/2010/main" val="173175371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1AD4-3A09-0A0B-FBBE-58656D7571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6E9F35-4C83-CEF4-5FE3-7230812E6C98}"/>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074F9568-BA66-3C25-77B5-307F3867DB8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34A8020-9762-EB10-ADDF-4B4EF82FEB2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4D008A50-13D8-B076-0255-0E74BC613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BC978702-2909-DB3F-1E4B-EDCE30D83646}"/>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والحادي والعشرون</a:t>
            </a:r>
            <a:endParaRPr lang="ar-EG" sz="4400" u="sng" dirty="0">
              <a:solidFill>
                <a:srgbClr val="FFFFFF"/>
              </a:solidFill>
            </a:endParaRPr>
          </a:p>
        </p:txBody>
      </p:sp>
      <p:sp>
        <p:nvSpPr>
          <p:cNvPr id="5" name="TextBox 4">
            <a:extLst>
              <a:ext uri="{FF2B5EF4-FFF2-40B4-BE49-F238E27FC236}">
                <a16:creationId xmlns:a16="http://schemas.microsoft.com/office/drawing/2014/main" id="{429D7E97-5C97-0228-63A6-B750EFCAD74F}"/>
              </a:ext>
            </a:extLst>
          </p:cNvPr>
          <p:cNvSpPr txBox="1"/>
          <p:nvPr/>
        </p:nvSpPr>
        <p:spPr>
          <a:xfrm>
            <a:off x="-4959" y="1965056"/>
            <a:ext cx="12192001" cy="4247317"/>
          </a:xfrm>
          <a:prstGeom prst="rect">
            <a:avLst/>
          </a:prstGeom>
          <a:noFill/>
        </p:spPr>
        <p:txBody>
          <a:bodyPr wrap="square">
            <a:spAutoFit/>
          </a:bodyPr>
          <a:lstStyle/>
          <a:p>
            <a:pPr algn="ctr" rtl="1"/>
            <a:r>
              <a:rPr lang="ar-EG" sz="5400" b="1" dirty="0">
                <a:solidFill>
                  <a:srgbClr val="FFFFFF"/>
                </a:solidFill>
              </a:rPr>
              <a:t>فرحت بالقائلين لي إلى بيت الرب نذهب. وقفت أرجلنا في ديار أورشليم، أورشليم المبنية مثل مدينة متصلة بعضها ببعض. لأن هناك صعدت القبائل، قبائل الرب، شهادة لإسرائيل، يعترفون لاسم الرب. هناك نصبت كراسي للقضاء كراسي بيت داود.</a:t>
            </a:r>
            <a:endParaRPr lang="ar-EG" sz="5400" dirty="0">
              <a:solidFill>
                <a:srgbClr val="FFFFFF"/>
              </a:solidFill>
            </a:endParaRPr>
          </a:p>
        </p:txBody>
      </p:sp>
    </p:spTree>
    <p:extLst>
      <p:ext uri="{BB962C8B-B14F-4D97-AF65-F5344CB8AC3E}">
        <p14:creationId xmlns:p14="http://schemas.microsoft.com/office/powerpoint/2010/main" val="98639649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BE04E-A572-341D-AA5C-634187E326B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09CA8F-C9FC-6EDF-04B8-EEC0F2FAD7A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232EF9ED-5EA0-2559-C7C9-6277E43D9B0A}"/>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F9AF4B-8820-7E75-2B0C-F2712E75B10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4181D6D5-54D7-483D-C046-EED4876F3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9D328BF3-9DA7-15F8-7D6E-3B899D94678D}"/>
              </a:ext>
            </a:extLst>
          </p:cNvPr>
          <p:cNvSpPr txBox="1"/>
          <p:nvPr/>
        </p:nvSpPr>
        <p:spPr>
          <a:xfrm>
            <a:off x="-4959" y="1965056"/>
            <a:ext cx="12192001" cy="3416320"/>
          </a:xfrm>
          <a:prstGeom prst="rect">
            <a:avLst/>
          </a:prstGeom>
          <a:noFill/>
        </p:spPr>
        <p:txBody>
          <a:bodyPr wrap="square">
            <a:spAutoFit/>
          </a:bodyPr>
          <a:lstStyle/>
          <a:p>
            <a:pPr algn="ctr" rtl="1"/>
            <a:r>
              <a:rPr lang="ar-EG" sz="5400" b="1" dirty="0">
                <a:solidFill>
                  <a:srgbClr val="FFFFFF"/>
                </a:solidFill>
              </a:rPr>
              <a:t>اسألوا السلام لأورشليم والخصبَ لمحبيك. ليكن السلام في حصنك والخصب في أبراجك الرصينة. من أجل اخوتي وأقربائي تكلمت من أجلك بالسلام، ومن أجل بيت الرب إلهنا التمست لك الخيرات هلليلويا.</a:t>
            </a:r>
            <a:endParaRPr lang="ar-EG" sz="5400" dirty="0">
              <a:solidFill>
                <a:srgbClr val="FFFFFF"/>
              </a:solidFill>
            </a:endParaRPr>
          </a:p>
        </p:txBody>
      </p:sp>
      <p:sp>
        <p:nvSpPr>
          <p:cNvPr id="2" name="TextBox 1">
            <a:extLst>
              <a:ext uri="{FF2B5EF4-FFF2-40B4-BE49-F238E27FC236}">
                <a16:creationId xmlns:a16="http://schemas.microsoft.com/office/drawing/2014/main" id="{533D020B-32A6-4E7F-F1B9-18752C90F6FF}"/>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والحادي والعشرون</a:t>
            </a:r>
            <a:endParaRPr lang="ar-EG" sz="4400" u="sng" dirty="0">
              <a:solidFill>
                <a:srgbClr val="FFFFFF"/>
              </a:solidFill>
            </a:endParaRPr>
          </a:p>
        </p:txBody>
      </p:sp>
    </p:spTree>
    <p:extLst>
      <p:ext uri="{BB962C8B-B14F-4D97-AF65-F5344CB8AC3E}">
        <p14:creationId xmlns:p14="http://schemas.microsoft.com/office/powerpoint/2010/main" val="328725934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9692A-2983-FC50-69BC-E02394D066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702784-4241-1FF6-C15B-7E854A54074D}"/>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4B569B9F-9E56-D96C-916D-52FFCAF78134}"/>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5DB98DB-4771-10B5-2CA2-EDCC2284CCB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A12886C1-162C-9486-15F0-E30F526DA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597A1079-F6EC-57B6-A2BF-1B18EEAFEC73}"/>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والثاني والعشرون</a:t>
            </a:r>
            <a:endParaRPr lang="ar-EG" sz="4400" u="sng" dirty="0">
              <a:solidFill>
                <a:srgbClr val="FFFFFF"/>
              </a:solidFill>
            </a:endParaRPr>
          </a:p>
        </p:txBody>
      </p:sp>
      <p:sp>
        <p:nvSpPr>
          <p:cNvPr id="5" name="TextBox 4">
            <a:extLst>
              <a:ext uri="{FF2B5EF4-FFF2-40B4-BE49-F238E27FC236}">
                <a16:creationId xmlns:a16="http://schemas.microsoft.com/office/drawing/2014/main" id="{1FC5316C-62E8-49A0-E1DF-CB61A99D07E4}"/>
              </a:ext>
            </a:extLst>
          </p:cNvPr>
          <p:cNvSpPr txBox="1"/>
          <p:nvPr/>
        </p:nvSpPr>
        <p:spPr>
          <a:xfrm>
            <a:off x="-4959" y="1787350"/>
            <a:ext cx="12192001" cy="5078313"/>
          </a:xfrm>
          <a:prstGeom prst="rect">
            <a:avLst/>
          </a:prstGeom>
          <a:noFill/>
        </p:spPr>
        <p:txBody>
          <a:bodyPr wrap="square">
            <a:spAutoFit/>
          </a:bodyPr>
          <a:lstStyle/>
          <a:p>
            <a:pPr algn="ctr" rtl="1"/>
            <a:r>
              <a:rPr lang="ar-EG" sz="5400" b="1" dirty="0">
                <a:solidFill>
                  <a:srgbClr val="FFFFFF"/>
                </a:solidFill>
              </a:rPr>
              <a:t>إليك رفعت عينيّ يا ساكن السماء. فها هما مثل عيون العبيد إلى أيدي مواليهم، ومثل عيني الأمة إلى يدي سيدتها. كذلك أعيننا نحو الرب إلهنا حتى يتراءف علينا. ارحمنا يا رب ارحمنا، فإننا كثيرا ما امتلأنا هوانا، وكثيرا ما امتلأت نفوسنا العار اردده على المخصبين والهوان على المتعظمين هلليلويا.</a:t>
            </a:r>
            <a:endParaRPr lang="ar-EG" sz="5400" dirty="0">
              <a:solidFill>
                <a:srgbClr val="FFFFFF"/>
              </a:solidFill>
            </a:endParaRPr>
          </a:p>
        </p:txBody>
      </p:sp>
    </p:spTree>
    <p:extLst>
      <p:ext uri="{BB962C8B-B14F-4D97-AF65-F5344CB8AC3E}">
        <p14:creationId xmlns:p14="http://schemas.microsoft.com/office/powerpoint/2010/main" val="377205217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0680-6E8A-FCAF-6BA2-06580A041E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1A4FA2-C2D5-CE98-D28B-83C617F268B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791CDD73-6651-1BD0-ADF6-217AB8D74CE7}"/>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56C35B6-1147-9610-9100-C9EB6B28403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A4D944BA-6B00-F098-9903-0A027698F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ADD0EA4A-A4BC-B002-EC95-D5743B9DA917}"/>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والثالث والعشرون</a:t>
            </a:r>
            <a:endParaRPr lang="ar-EG" sz="4400" u="sng" dirty="0">
              <a:solidFill>
                <a:srgbClr val="FFFFFF"/>
              </a:solidFill>
            </a:endParaRPr>
          </a:p>
        </p:txBody>
      </p:sp>
      <p:sp>
        <p:nvSpPr>
          <p:cNvPr id="5" name="TextBox 4">
            <a:extLst>
              <a:ext uri="{FF2B5EF4-FFF2-40B4-BE49-F238E27FC236}">
                <a16:creationId xmlns:a16="http://schemas.microsoft.com/office/drawing/2014/main" id="{E8EB8F70-1454-7C44-D7F2-E964E772FE85}"/>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لولا أن الربَّ كان معنا ـ ليقل إسرائيل ـ لولا أن الرب كان معنا عندما قام الناس علينا، لابتلعونا ونحن أحياء، عند سخط غضبهم علينا. إذا لغرقنا في الماء وعبرت نفوسنا السيل، بل جازت نفوسنا الماء الذي لا نهاية له.</a:t>
            </a:r>
            <a:endParaRPr lang="ar-EG" sz="5400" dirty="0">
              <a:solidFill>
                <a:srgbClr val="FFFFFF"/>
              </a:solidFill>
            </a:endParaRPr>
          </a:p>
        </p:txBody>
      </p:sp>
    </p:spTree>
    <p:extLst>
      <p:ext uri="{BB962C8B-B14F-4D97-AF65-F5344CB8AC3E}">
        <p14:creationId xmlns:p14="http://schemas.microsoft.com/office/powerpoint/2010/main" val="154383302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E152-7DA0-1B75-2337-E6CEECB430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1258AF-2FE2-436C-A6F4-6F974528CC52}"/>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F3C99230-0342-EE10-7BF5-5247F73D7A77}"/>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3494F7-9E9A-AA0C-64D2-0365505FA7A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86434CBC-8CBF-24A2-68FA-CBFEAA4A9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442C0353-56AB-0A63-5BA6-CE6D3C1A31AD}"/>
              </a:ext>
            </a:extLst>
          </p:cNvPr>
          <p:cNvSpPr txBox="1"/>
          <p:nvPr/>
        </p:nvSpPr>
        <p:spPr>
          <a:xfrm>
            <a:off x="-4959" y="2113922"/>
            <a:ext cx="12192001" cy="3416320"/>
          </a:xfrm>
          <a:prstGeom prst="rect">
            <a:avLst/>
          </a:prstGeom>
          <a:noFill/>
        </p:spPr>
        <p:txBody>
          <a:bodyPr wrap="square">
            <a:spAutoFit/>
          </a:bodyPr>
          <a:lstStyle/>
          <a:p>
            <a:pPr algn="ctr" rtl="1"/>
            <a:r>
              <a:rPr lang="ar-EG" sz="5400" b="1" dirty="0">
                <a:solidFill>
                  <a:srgbClr val="FFFFFF"/>
                </a:solidFill>
              </a:rPr>
              <a:t> مبارك الرب الذي لم يسلمنا فريسة لأسنانهم. نجت أنفسنا مثل العصفور من فخ الصيادين، الفخ انكسر ونحن نجونا، عوننا باسم الرب الذي صنع السماء والأرض هلليلويا.</a:t>
            </a:r>
            <a:endParaRPr lang="ar-EG" sz="5400" dirty="0">
              <a:solidFill>
                <a:srgbClr val="FFFFFF"/>
              </a:solidFill>
            </a:endParaRPr>
          </a:p>
        </p:txBody>
      </p:sp>
      <p:sp>
        <p:nvSpPr>
          <p:cNvPr id="2" name="TextBox 1">
            <a:extLst>
              <a:ext uri="{FF2B5EF4-FFF2-40B4-BE49-F238E27FC236}">
                <a16:creationId xmlns:a16="http://schemas.microsoft.com/office/drawing/2014/main" id="{B6E02A2C-73A8-6C66-ACE9-F9E15475FDDE}"/>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المزمور المائة والثالث والعشرون</a:t>
            </a:r>
            <a:endParaRPr lang="ar-EG" sz="4400" u="sng" dirty="0">
              <a:solidFill>
                <a:srgbClr val="FFFFFF"/>
              </a:solidFill>
            </a:endParaRPr>
          </a:p>
        </p:txBody>
      </p:sp>
    </p:spTree>
    <p:extLst>
      <p:ext uri="{BB962C8B-B14F-4D97-AF65-F5344CB8AC3E}">
        <p14:creationId xmlns:p14="http://schemas.microsoft.com/office/powerpoint/2010/main" val="191414280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ECFC-5FBF-01CE-C64C-EBA18881FD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AEAB40-8AFD-0E36-1AC1-24ECFBCCAB9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9920" y="16384"/>
            <a:ext cx="12191998" cy="6804837"/>
          </a:xfrm>
          <a:prstGeom prst="rect">
            <a:avLst/>
          </a:prstGeom>
          <a:effectLst>
            <a:softEdge rad="254000"/>
          </a:effectLst>
        </p:spPr>
      </p:pic>
      <p:sp>
        <p:nvSpPr>
          <p:cNvPr id="8" name="Oval 7">
            <a:extLst>
              <a:ext uri="{FF2B5EF4-FFF2-40B4-BE49-F238E27FC236}">
                <a16:creationId xmlns:a16="http://schemas.microsoft.com/office/drawing/2014/main" id="{E9A50754-591F-F2AB-0302-F287776E134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D873BF-CF32-6275-3EE6-65ED46053DB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D2C2A295-AC81-A81F-078E-5823C3697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B95BE220-B66E-43FE-FCC6-32B78F385F89}"/>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(إنجيل لوقا 4: 38-41)</a:t>
            </a:r>
            <a:endParaRPr lang="ar-EG" sz="4400" u="sng" dirty="0">
              <a:solidFill>
                <a:srgbClr val="FFFFFF"/>
              </a:solidFill>
            </a:endParaRPr>
          </a:p>
        </p:txBody>
      </p:sp>
      <p:sp>
        <p:nvSpPr>
          <p:cNvPr id="5" name="TextBox 4">
            <a:extLst>
              <a:ext uri="{FF2B5EF4-FFF2-40B4-BE49-F238E27FC236}">
                <a16:creationId xmlns:a16="http://schemas.microsoft.com/office/drawing/2014/main" id="{62B23F9F-3164-1478-B8FB-0CA5C7872BB8}"/>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ولما قام من المجمع دخل بيت سمعان. وكانت حماة سمعان بحمَّى شديدة. فسألوه من أجلها. فوقف فوقا منها وانتهر الحمى، فتركتها وفي الحال قامت وخدمتهم. وعند غروب الشمس كان كل الذين عندهم مرضى بأنواع أمراض كثيرة يقدمونهم إليه.</a:t>
            </a:r>
            <a:endParaRPr lang="ar-EG" sz="5400" dirty="0">
              <a:solidFill>
                <a:srgbClr val="FFFFFF"/>
              </a:solidFill>
            </a:endParaRPr>
          </a:p>
        </p:txBody>
      </p:sp>
    </p:spTree>
    <p:extLst>
      <p:ext uri="{BB962C8B-B14F-4D97-AF65-F5344CB8AC3E}">
        <p14:creationId xmlns:p14="http://schemas.microsoft.com/office/powerpoint/2010/main" val="377652143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0ECA-DF10-1438-048B-51799934273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D51AED-73ED-BB12-3020-7CF6341D59ED}"/>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9920" y="16384"/>
            <a:ext cx="12191998" cy="6804837"/>
          </a:xfrm>
          <a:prstGeom prst="rect">
            <a:avLst/>
          </a:prstGeom>
          <a:effectLst>
            <a:softEdge rad="254000"/>
          </a:effectLst>
        </p:spPr>
      </p:pic>
      <p:sp>
        <p:nvSpPr>
          <p:cNvPr id="8" name="Oval 7">
            <a:extLst>
              <a:ext uri="{FF2B5EF4-FFF2-40B4-BE49-F238E27FC236}">
                <a16:creationId xmlns:a16="http://schemas.microsoft.com/office/drawing/2014/main" id="{2FA46AE8-E6C2-FB08-3977-C1B0900590E4}"/>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07D53B-AE13-A49C-F697-EAE30C5BFB0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683C211B-C1C2-AEC0-9B1E-B2BBC4589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97482948-F104-CE34-C7FF-F1C09F091225}"/>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 أما هو فكان يضع يديه على كل واحد منهم فيشفيهم. وكانت الشياطين تخرج من كثيرين وهي تصرخ وتقول: أنت هو المسيح ابن الله. فكان ينتهرهم ولا يدَعهم ينطقون، لأنهم كانوا قد عرفوه أنه هو المسيح (والمجد لله دائما)</a:t>
            </a:r>
            <a:endParaRPr lang="ar-EG" sz="5400" dirty="0">
              <a:solidFill>
                <a:srgbClr val="FFFFFF"/>
              </a:solidFill>
            </a:endParaRPr>
          </a:p>
        </p:txBody>
      </p:sp>
      <p:sp>
        <p:nvSpPr>
          <p:cNvPr id="2" name="TextBox 1">
            <a:extLst>
              <a:ext uri="{FF2B5EF4-FFF2-40B4-BE49-F238E27FC236}">
                <a16:creationId xmlns:a16="http://schemas.microsoft.com/office/drawing/2014/main" id="{1E8F287B-9539-7D4C-36DF-BA0CB9729C2F}"/>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(إنجيل لوقا 4: 38-41)</a:t>
            </a:r>
            <a:endParaRPr lang="ar-EG" sz="4400" u="sng" dirty="0">
              <a:solidFill>
                <a:srgbClr val="FFFFFF"/>
              </a:solidFill>
            </a:endParaRPr>
          </a:p>
        </p:txBody>
      </p:sp>
    </p:spTree>
    <p:extLst>
      <p:ext uri="{BB962C8B-B14F-4D97-AF65-F5344CB8AC3E}">
        <p14:creationId xmlns:p14="http://schemas.microsoft.com/office/powerpoint/2010/main" val="420688350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E34CE-9220-A7C6-59AA-9E23DE59BA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2F5524-1A06-F620-9CED-16F4833F294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BD1B4EC6-93CE-E8F3-76D1-11A69931A5C1}"/>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8573C8-59DD-D506-82A8-231F756F21F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04E7F4AA-6AA8-B6D6-26D3-ED6722D6A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01BB32E9-AEAA-4C23-7B5D-D7603E14F1BC}"/>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القطع</a:t>
            </a:r>
            <a:endParaRPr lang="ar-EG" sz="4400" u="sng" dirty="0">
              <a:solidFill>
                <a:srgbClr val="FFFFFF"/>
              </a:solidFill>
            </a:endParaRPr>
          </a:p>
        </p:txBody>
      </p:sp>
      <p:sp>
        <p:nvSpPr>
          <p:cNvPr id="5" name="TextBox 4">
            <a:extLst>
              <a:ext uri="{FF2B5EF4-FFF2-40B4-BE49-F238E27FC236}">
                <a16:creationId xmlns:a16="http://schemas.microsoft.com/office/drawing/2014/main" id="{4FCFDCEC-FE8C-8144-3A8F-CCCC8F975A45}"/>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   إذا كان الصديق بالجهد يخلص فأين أظهر أنا الخاطئ. ثقل النهار وحره لم أحتمل لضعف بشريتي. لكن أنت يا الله الرحوم احسبني مع أصحاب الساعة الحادية عشر. لأني هاأنذا بالآثام حبل بي وبالخطايا ولدتني أمي.</a:t>
            </a:r>
            <a:endParaRPr lang="ar-EG" sz="5400" dirty="0">
              <a:solidFill>
                <a:srgbClr val="FFFFFF"/>
              </a:solidFill>
            </a:endParaRPr>
          </a:p>
        </p:txBody>
      </p:sp>
    </p:spTree>
    <p:extLst>
      <p:ext uri="{BB962C8B-B14F-4D97-AF65-F5344CB8AC3E}">
        <p14:creationId xmlns:p14="http://schemas.microsoft.com/office/powerpoint/2010/main" val="50145342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FA60D-30D3-251D-001C-C7733DFBF4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559C1F-9C8D-BEF6-C78B-F081A408EFD5}"/>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94B962C7-4F95-6A78-F867-618DFCE22913}"/>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549E82-0A43-A7DC-6EBD-840BE488BA1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2F5E2CA3-5874-83D8-7A2C-5F1F35366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AC9EE32F-98D4-C000-37AA-D979CF38718C}"/>
              </a:ext>
            </a:extLst>
          </p:cNvPr>
          <p:cNvSpPr txBox="1"/>
          <p:nvPr/>
        </p:nvSpPr>
        <p:spPr>
          <a:xfrm>
            <a:off x="-4959" y="1787350"/>
            <a:ext cx="12192001" cy="3323987"/>
          </a:xfrm>
          <a:prstGeom prst="rect">
            <a:avLst/>
          </a:prstGeom>
          <a:noFill/>
        </p:spPr>
        <p:txBody>
          <a:bodyPr wrap="square">
            <a:spAutoFit/>
          </a:bodyPr>
          <a:lstStyle/>
          <a:p>
            <a:pPr algn="ctr" rtl="1"/>
            <a:r>
              <a:rPr lang="ar-EG" sz="5400" b="1" dirty="0">
                <a:solidFill>
                  <a:srgbClr val="FFFFFF"/>
                </a:solidFill>
              </a:rPr>
              <a:t>فما أجسر أن أنظر إلى علو السماء، لكني أتكل على غنى رحمتك ومحبتك للبشرية، صارخا قائلا: اللهم اغفر لي أنا الخاطئ وارحمني</a:t>
            </a:r>
          </a:p>
          <a:p>
            <a:pPr algn="ctr" rtl="1"/>
            <a:r>
              <a:rPr lang="ar-EG" sz="4800" b="1" dirty="0">
                <a:solidFill>
                  <a:srgbClr val="FFFFFF"/>
                </a:solidFill>
              </a:rPr>
              <a:t>(ذوكصابتري).</a:t>
            </a:r>
            <a:endParaRPr lang="ar-EG" sz="4800" dirty="0">
              <a:solidFill>
                <a:srgbClr val="FFFFFF"/>
              </a:solidFill>
            </a:endParaRPr>
          </a:p>
        </p:txBody>
      </p:sp>
      <p:sp>
        <p:nvSpPr>
          <p:cNvPr id="2" name="TextBox 1">
            <a:extLst>
              <a:ext uri="{FF2B5EF4-FFF2-40B4-BE49-F238E27FC236}">
                <a16:creationId xmlns:a16="http://schemas.microsoft.com/office/drawing/2014/main" id="{1664E889-44E3-3E89-2308-56A20828650C}"/>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القطع</a:t>
            </a:r>
            <a:endParaRPr lang="ar-EG" sz="4400" u="sng" dirty="0">
              <a:solidFill>
                <a:srgbClr val="FFFFFF"/>
              </a:solidFill>
            </a:endParaRPr>
          </a:p>
        </p:txBody>
      </p:sp>
    </p:spTree>
    <p:extLst>
      <p:ext uri="{BB962C8B-B14F-4D97-AF65-F5344CB8AC3E}">
        <p14:creationId xmlns:p14="http://schemas.microsoft.com/office/powerpoint/2010/main" val="10962381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AB3B-861F-F664-9DC1-4810428300D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9548262-35E9-C597-B56D-70A0533B8FF7}"/>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2"/>
            <a:ext cx="12191999" cy="6804836"/>
          </a:xfrm>
          <a:prstGeom prst="rect">
            <a:avLst/>
          </a:prstGeom>
          <a:effectLst>
            <a:softEdge rad="254000"/>
          </a:effectLst>
        </p:spPr>
      </p:pic>
      <p:sp>
        <p:nvSpPr>
          <p:cNvPr id="8" name="Oval 7">
            <a:extLst>
              <a:ext uri="{FF2B5EF4-FFF2-40B4-BE49-F238E27FC236}">
                <a16:creationId xmlns:a16="http://schemas.microsoft.com/office/drawing/2014/main" id="{40DED2E4-040C-0FC0-9579-8D40E6894187}"/>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0370A16A-2062-EB99-111B-257414626853}"/>
              </a:ext>
            </a:extLst>
          </p:cNvPr>
          <p:cNvSpPr txBox="1"/>
          <p:nvPr/>
        </p:nvSpPr>
        <p:spPr>
          <a:xfrm>
            <a:off x="0" y="2409764"/>
            <a:ext cx="11195222" cy="4524315"/>
          </a:xfrm>
          <a:prstGeom prst="rect">
            <a:avLst/>
          </a:prstGeom>
          <a:noFill/>
        </p:spPr>
        <p:txBody>
          <a:bodyPr wrap="square" lIns="91440" tIns="45720" rIns="91440" bIns="45720" rtlCol="0" anchor="t">
            <a:spAutoFit/>
          </a:bodyPr>
          <a:lstStyle/>
          <a:p>
            <a:pPr algn="ctr" rtl="1"/>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انا عايش بيك..يا نفسي و شهيقي</a:t>
            </a:r>
          </a:p>
          <a:p>
            <a:pPr algn="ctr" rtl="1"/>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بتقودني ايديك..و تنور لي طريقي</a:t>
            </a:r>
          </a:p>
          <a:p>
            <a:pPr algn="ctr" rtl="1"/>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ديماً بلقاك..وحدك خلي و صديقي</a:t>
            </a:r>
            <a:endPar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algn="ctr" rtl="1"/>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2x</a:t>
            </a:r>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p:txBody>
      </p:sp>
      <p:pic>
        <p:nvPicPr>
          <p:cNvPr id="7" name="Picture 6">
            <a:extLst>
              <a:ext uri="{FF2B5EF4-FFF2-40B4-BE49-F238E27FC236}">
                <a16:creationId xmlns:a16="http://schemas.microsoft.com/office/drawing/2014/main" id="{8156B4B4-70C6-46C2-AC7C-F69AB4771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9BC35089-833E-7F96-D733-641D6347117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1935691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A828B-D957-F54C-59A3-CA6A796FDA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96D14E5-F022-3F43-38E4-DE1A50035BFD}"/>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C18506E8-7471-CA8D-3DE8-D1EAF884AFEE}"/>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B1E86-729E-2076-1B96-8705D77A630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1AF51DEF-AACC-EF09-C9CA-C39CF7381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BE411E31-37E1-52F6-33A4-F7B221B76DFC}"/>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   أسرع لي يا مخلص بفتح الأحضان الأبوية. لأني أفنيت عمري في اللذات والشهوات، وقد مضى منى النهار وفات، فالآن اتكل على غنى رأفتك التي لا تفرغ. فلا تتخل عن قلبٍ خاشع مفتقر لرحمتك. لأني إليك أصرخ يا رب بتخشع:</a:t>
            </a:r>
            <a:endParaRPr lang="ar-EG" sz="5400" dirty="0">
              <a:solidFill>
                <a:srgbClr val="FFFFFF"/>
              </a:solidFill>
            </a:endParaRPr>
          </a:p>
        </p:txBody>
      </p:sp>
      <p:sp>
        <p:nvSpPr>
          <p:cNvPr id="2" name="TextBox 1">
            <a:extLst>
              <a:ext uri="{FF2B5EF4-FFF2-40B4-BE49-F238E27FC236}">
                <a16:creationId xmlns:a16="http://schemas.microsoft.com/office/drawing/2014/main" id="{55C8B5A5-07A4-B9B0-1D95-5A8D557447AA}"/>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القطع</a:t>
            </a:r>
            <a:endParaRPr lang="ar-EG" sz="4400" u="sng" dirty="0">
              <a:solidFill>
                <a:srgbClr val="FFFFFF"/>
              </a:solidFill>
            </a:endParaRPr>
          </a:p>
        </p:txBody>
      </p:sp>
    </p:spTree>
    <p:extLst>
      <p:ext uri="{BB962C8B-B14F-4D97-AF65-F5344CB8AC3E}">
        <p14:creationId xmlns:p14="http://schemas.microsoft.com/office/powerpoint/2010/main" val="114389645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6252-F9EB-0DF2-C11B-9162A1143B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67A40D-D78C-3CC8-2036-5AADEB40490A}"/>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57D95435-CA6D-9E9B-015C-63E5F5EA4D48}"/>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A19086-9549-9FDA-941E-7668A09CED5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41563F5A-42EF-4897-EE9C-2EEE242CB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71005912-1009-3F2C-5E71-B2E95AAC62C1}"/>
              </a:ext>
            </a:extLst>
          </p:cNvPr>
          <p:cNvSpPr txBox="1"/>
          <p:nvPr/>
        </p:nvSpPr>
        <p:spPr>
          <a:xfrm>
            <a:off x="0" y="2441114"/>
            <a:ext cx="12192001" cy="1754326"/>
          </a:xfrm>
          <a:prstGeom prst="rect">
            <a:avLst/>
          </a:prstGeom>
          <a:noFill/>
        </p:spPr>
        <p:txBody>
          <a:bodyPr wrap="square">
            <a:spAutoFit/>
          </a:bodyPr>
          <a:lstStyle/>
          <a:p>
            <a:pPr algn="ctr" rtl="1"/>
            <a:r>
              <a:rPr lang="ar-EG" sz="5400" b="1" dirty="0">
                <a:solidFill>
                  <a:srgbClr val="FFFFFF"/>
                </a:solidFill>
              </a:rPr>
              <a:t>أخطأت يا أبتاه إلى السماء وقدامك ولست مستحقا أن أدعَى لك ابنا، بل اجعلني كأحد أجرائك (كي نين)</a:t>
            </a:r>
            <a:endParaRPr lang="ar-EG" sz="5400" dirty="0">
              <a:solidFill>
                <a:srgbClr val="FFFFFF"/>
              </a:solidFill>
            </a:endParaRPr>
          </a:p>
        </p:txBody>
      </p:sp>
      <p:sp>
        <p:nvSpPr>
          <p:cNvPr id="2" name="TextBox 1">
            <a:extLst>
              <a:ext uri="{FF2B5EF4-FFF2-40B4-BE49-F238E27FC236}">
                <a16:creationId xmlns:a16="http://schemas.microsoft.com/office/drawing/2014/main" id="{117AC8F4-D61B-06A9-0AE0-6DA66FF92BE1}"/>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القطع</a:t>
            </a:r>
            <a:endParaRPr lang="ar-EG" sz="4400" u="sng" dirty="0">
              <a:solidFill>
                <a:srgbClr val="FFFFFF"/>
              </a:solidFill>
            </a:endParaRPr>
          </a:p>
        </p:txBody>
      </p:sp>
    </p:spTree>
    <p:extLst>
      <p:ext uri="{BB962C8B-B14F-4D97-AF65-F5344CB8AC3E}">
        <p14:creationId xmlns:p14="http://schemas.microsoft.com/office/powerpoint/2010/main" val="263333440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ECEA-E0ED-9BD1-EFD1-D4FB1A8AF1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25F58D-017D-38C1-79B3-4020C72E2D1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29D66E40-4E37-5D9B-3314-AB27F774CC39}"/>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50B32C-1AE2-0715-A5C6-70B0A3164A2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FE766FE5-39D5-862A-BB04-3F5D18C04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84742206-83C4-55FB-F709-001623BB410C}"/>
              </a:ext>
            </a:extLst>
          </p:cNvPr>
          <p:cNvSpPr txBox="1"/>
          <p:nvPr/>
        </p:nvSpPr>
        <p:spPr>
          <a:xfrm>
            <a:off x="-4959" y="1787350"/>
            <a:ext cx="12192001" cy="3416320"/>
          </a:xfrm>
          <a:prstGeom prst="rect">
            <a:avLst/>
          </a:prstGeom>
          <a:noFill/>
        </p:spPr>
        <p:txBody>
          <a:bodyPr wrap="square">
            <a:spAutoFit/>
          </a:bodyPr>
          <a:lstStyle/>
          <a:p>
            <a:pPr algn="ctr" rtl="1"/>
            <a:r>
              <a:rPr lang="ar-EG" sz="5400" b="1" dirty="0">
                <a:solidFill>
                  <a:srgbClr val="FFFFFF"/>
                </a:solidFill>
              </a:rPr>
              <a:t>¨   لكل إثم بحرص ونشاط فعلتُ، ولكل خطيةٍ بشوق واجتهاد ارتكبتُ، ولكل عذابٍ وحكم استوجبتُ. فهيئي لي أسبابَ التوبة أيتها السيدة العذراء. فإليك أتضرع وبك أستشفع، وإياك أدعو أن تساعديني لئلا أخزى.</a:t>
            </a:r>
            <a:endParaRPr lang="ar-EG" sz="5400" dirty="0">
              <a:solidFill>
                <a:srgbClr val="FFFFFF"/>
              </a:solidFill>
            </a:endParaRPr>
          </a:p>
        </p:txBody>
      </p:sp>
      <p:sp>
        <p:nvSpPr>
          <p:cNvPr id="2" name="TextBox 1">
            <a:extLst>
              <a:ext uri="{FF2B5EF4-FFF2-40B4-BE49-F238E27FC236}">
                <a16:creationId xmlns:a16="http://schemas.microsoft.com/office/drawing/2014/main" id="{DE3ED253-B6B2-E6C8-A956-F27314FDE5F3}"/>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القطع</a:t>
            </a:r>
            <a:endParaRPr lang="ar-EG" sz="4400" u="sng" dirty="0">
              <a:solidFill>
                <a:srgbClr val="FFFFFF"/>
              </a:solidFill>
            </a:endParaRPr>
          </a:p>
        </p:txBody>
      </p:sp>
    </p:spTree>
    <p:extLst>
      <p:ext uri="{BB962C8B-B14F-4D97-AF65-F5344CB8AC3E}">
        <p14:creationId xmlns:p14="http://schemas.microsoft.com/office/powerpoint/2010/main" val="96628609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4D20-AC25-33C6-8F01-106EBAA779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C742E36-DABF-3659-2A88-2E03660BD055}"/>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EDCF3F3C-4D46-C42C-A1CF-BDF3A05BA42E}"/>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0786694-7B29-3348-8022-F03C48FC183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C617ECEC-DA1B-69B7-BA75-B7D7643D2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D9F2E9E4-CA61-9691-7A22-2E074E9D9EF2}"/>
              </a:ext>
            </a:extLst>
          </p:cNvPr>
          <p:cNvSpPr txBox="1"/>
          <p:nvPr/>
        </p:nvSpPr>
        <p:spPr>
          <a:xfrm>
            <a:off x="-4959" y="2413338"/>
            <a:ext cx="12192001" cy="4247317"/>
          </a:xfrm>
          <a:prstGeom prst="rect">
            <a:avLst/>
          </a:prstGeom>
          <a:noFill/>
        </p:spPr>
        <p:txBody>
          <a:bodyPr wrap="square">
            <a:spAutoFit/>
          </a:bodyPr>
          <a:lstStyle/>
          <a:p>
            <a:pPr algn="ctr" rtl="1"/>
            <a:r>
              <a:rPr lang="ar-EG" sz="5400" b="1" dirty="0">
                <a:solidFill>
                  <a:srgbClr val="FFFFFF"/>
                </a:solidFill>
              </a:rPr>
              <a:t>وعند مفارقة نفسي من جسدي احضري عندي، ولمؤامرة الأعداء اهزمي، ولأبواب الجحيم أغلقي. لئلا يبتلعوا نفسي يا عروس بلا عيب للختن الحقيقي.</a:t>
            </a:r>
          </a:p>
          <a:p>
            <a:pPr algn="ctr" rtl="1"/>
            <a:endParaRPr lang="ar-EG" sz="5400" b="1" dirty="0">
              <a:solidFill>
                <a:srgbClr val="FFFFFF"/>
              </a:solidFill>
            </a:endParaRPr>
          </a:p>
          <a:p>
            <a:pPr algn="ctr" rtl="1"/>
            <a:r>
              <a:rPr lang="ar-EG" sz="5400" b="1" dirty="0">
                <a:solidFill>
                  <a:srgbClr val="D09E00"/>
                </a:solidFill>
                <a:effectLst/>
              </a:rPr>
              <a:t>(</a:t>
            </a:r>
            <a:r>
              <a:rPr lang="ar-SA" sz="5400" b="1" dirty="0">
                <a:solidFill>
                  <a:srgbClr val="D09E00"/>
                </a:solidFill>
                <a:effectLst/>
              </a:rPr>
              <a:t>كيرياليسون</a:t>
            </a:r>
            <a:r>
              <a:rPr lang="ar-EG" sz="5400" b="1" dirty="0">
                <a:solidFill>
                  <a:srgbClr val="D09E00"/>
                </a:solidFill>
                <a:effectLst/>
              </a:rPr>
              <a:t>) 41 مرة</a:t>
            </a:r>
          </a:p>
        </p:txBody>
      </p:sp>
      <p:sp>
        <p:nvSpPr>
          <p:cNvPr id="2" name="TextBox 1">
            <a:extLst>
              <a:ext uri="{FF2B5EF4-FFF2-40B4-BE49-F238E27FC236}">
                <a16:creationId xmlns:a16="http://schemas.microsoft.com/office/drawing/2014/main" id="{A7277565-6661-987A-9FB4-C096901A7D1C}"/>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القطع</a:t>
            </a:r>
            <a:endParaRPr lang="ar-EG" sz="4400" u="sng" dirty="0">
              <a:solidFill>
                <a:srgbClr val="FFFFFF"/>
              </a:solidFill>
            </a:endParaRPr>
          </a:p>
        </p:txBody>
      </p:sp>
    </p:spTree>
    <p:extLst>
      <p:ext uri="{BB962C8B-B14F-4D97-AF65-F5344CB8AC3E}">
        <p14:creationId xmlns:p14="http://schemas.microsoft.com/office/powerpoint/2010/main" val="590209770"/>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549F5-4CCB-2E72-8129-EF2CF12528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0FF982-9287-7E9A-BE22-47B4A39456C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1997A7E7-D5C4-E0E3-3361-8175926DD00D}"/>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878948C-D664-8B6D-513C-6670FCCA407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D19C5760-9078-D64B-4DE8-6CE4B71CD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9C6D56F3-5745-A442-48D0-53D76AD1AECA}"/>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قدوس قدوس قدوس</a:t>
            </a:r>
            <a:endParaRPr lang="ar-EG" sz="4400" u="sng" dirty="0">
              <a:solidFill>
                <a:srgbClr val="FFFFFF"/>
              </a:solidFill>
            </a:endParaRPr>
          </a:p>
        </p:txBody>
      </p:sp>
      <p:sp>
        <p:nvSpPr>
          <p:cNvPr id="5" name="TextBox 4">
            <a:extLst>
              <a:ext uri="{FF2B5EF4-FFF2-40B4-BE49-F238E27FC236}">
                <a16:creationId xmlns:a16="http://schemas.microsoft.com/office/drawing/2014/main" id="{02E81D38-FD3D-2C15-3B23-C78FE6715042}"/>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قدوس، قدوس، قدوس، رب الصباؤوت. السماء والأرض مملوءتان من مجدك وكرامتك. ارحمنا يا الله الآب ضابط الكل. أيها الثالوث القدوس ارحمنا. أيها الرب إله القوات كن معنا، لأنه ليس لنا معين في شدائدنا وضيقاتنا سواك.</a:t>
            </a:r>
            <a:endParaRPr lang="ar-EG" sz="5400" dirty="0">
              <a:solidFill>
                <a:srgbClr val="FFFFFF"/>
              </a:solidFill>
            </a:endParaRPr>
          </a:p>
        </p:txBody>
      </p:sp>
    </p:spTree>
    <p:extLst>
      <p:ext uri="{BB962C8B-B14F-4D97-AF65-F5344CB8AC3E}">
        <p14:creationId xmlns:p14="http://schemas.microsoft.com/office/powerpoint/2010/main" val="41447404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4013B-A3B0-299E-EB19-14134D9576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8DD2C72-906E-0A81-B847-DF14B3AB346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02F5064D-DE9F-D187-A575-A64F07D2E703}"/>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C1174D-2439-6C6E-E0AE-A47BAEC4770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9069C294-0D37-94E9-5DB0-8FA08AEF4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437BA574-D589-A92F-9C24-2B9DE1718335}"/>
              </a:ext>
            </a:extLst>
          </p:cNvPr>
          <p:cNvSpPr txBox="1"/>
          <p:nvPr/>
        </p:nvSpPr>
        <p:spPr>
          <a:xfrm>
            <a:off x="-4959" y="1787350"/>
            <a:ext cx="12192001" cy="4985980"/>
          </a:xfrm>
          <a:prstGeom prst="rect">
            <a:avLst/>
          </a:prstGeom>
          <a:noFill/>
        </p:spPr>
        <p:txBody>
          <a:bodyPr wrap="square">
            <a:spAutoFit/>
          </a:bodyPr>
          <a:lstStyle/>
          <a:p>
            <a:pPr algn="ctr" rtl="1"/>
            <a:r>
              <a:rPr lang="ar-EG" sz="5400" b="1" dirty="0">
                <a:solidFill>
                  <a:srgbClr val="FFFFFF"/>
                </a:solidFill>
              </a:rPr>
              <a:t>حل واغفر واصفح لنا يا الله عن سيئاتنا، التي صنعناها بإرادتنا والتي صنعناها بغير إرادتنا، التي فعلناها بمعرفة والتي فعلناها بغير معرفة، الخفية والظاهرة. يا رب اغفرها لنا، من أجل اسمك القدوس الذي دعي علينا. كرحمتك يا رب وليس كخطايانا.</a:t>
            </a:r>
          </a:p>
          <a:p>
            <a:pPr algn="ctr" rtl="1"/>
            <a:r>
              <a:rPr lang="ar-EG" sz="4800" b="1" dirty="0">
                <a:solidFill>
                  <a:srgbClr val="FFFFFF"/>
                </a:solidFill>
              </a:rPr>
              <a:t>واجعلنا مستحقين أن نقول بشكر:</a:t>
            </a:r>
            <a:r>
              <a:rPr lang="ar-EG" sz="4800" b="1" dirty="0">
                <a:solidFill>
                  <a:srgbClr val="D09E00"/>
                </a:solidFill>
              </a:rPr>
              <a:t> </a:t>
            </a:r>
            <a:r>
              <a:rPr lang="ar-EG" sz="4800" b="1" dirty="0">
                <a:solidFill>
                  <a:srgbClr val="D09E00"/>
                </a:solidFill>
                <a:hlinkClick r:id="rId5">
                  <a:extLst>
                    <a:ext uri="{A12FA001-AC4F-418D-AE19-62706E023703}">
                      <ahyp:hlinkClr xmlns:ahyp="http://schemas.microsoft.com/office/drawing/2018/hyperlinkcolor" val="tx"/>
                    </a:ext>
                  </a:extLst>
                </a:hlinkClick>
              </a:rPr>
              <a:t>أبانا الذي في السموات</a:t>
            </a:r>
            <a:r>
              <a:rPr lang="ar-EG" sz="4800" b="1" dirty="0">
                <a:solidFill>
                  <a:srgbClr val="D09E00"/>
                </a:solidFill>
              </a:rPr>
              <a:t>..</a:t>
            </a:r>
            <a:endParaRPr lang="ar-EG" sz="4800" dirty="0">
              <a:solidFill>
                <a:srgbClr val="D09E00"/>
              </a:solidFill>
            </a:endParaRPr>
          </a:p>
        </p:txBody>
      </p:sp>
      <p:sp>
        <p:nvSpPr>
          <p:cNvPr id="2" name="TextBox 1">
            <a:extLst>
              <a:ext uri="{FF2B5EF4-FFF2-40B4-BE49-F238E27FC236}">
                <a16:creationId xmlns:a16="http://schemas.microsoft.com/office/drawing/2014/main" id="{168EEDA6-A860-04CD-273C-922FED144E68}"/>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قدوس قدوس قدوس</a:t>
            </a:r>
            <a:endParaRPr lang="ar-EG" sz="4400" u="sng" dirty="0">
              <a:solidFill>
                <a:srgbClr val="FFFFFF"/>
              </a:solidFill>
            </a:endParaRPr>
          </a:p>
        </p:txBody>
      </p:sp>
    </p:spTree>
    <p:extLst>
      <p:ext uri="{BB962C8B-B14F-4D97-AF65-F5344CB8AC3E}">
        <p14:creationId xmlns:p14="http://schemas.microsoft.com/office/powerpoint/2010/main" val="1618511184"/>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1BEEC-E953-F6F2-ED35-845673A463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7C96AA-3B1D-2860-F875-E142B187AEA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9DA5F443-F582-B81F-601B-62A26CA41945}"/>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847D17B-8972-EAE0-6E46-CBCB25E0445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2B65F296-69E3-FFCA-8037-28618D24F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F101C96B-FF92-6215-B5DE-9DE161F65624}"/>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التحليل</a:t>
            </a:r>
            <a:endParaRPr lang="ar-EG" sz="4400" u="sng" dirty="0">
              <a:solidFill>
                <a:srgbClr val="FFFFFF"/>
              </a:solidFill>
            </a:endParaRPr>
          </a:p>
        </p:txBody>
      </p:sp>
      <p:sp>
        <p:nvSpPr>
          <p:cNvPr id="5" name="TextBox 4">
            <a:extLst>
              <a:ext uri="{FF2B5EF4-FFF2-40B4-BE49-F238E27FC236}">
                <a16:creationId xmlns:a16="http://schemas.microsoft.com/office/drawing/2014/main" id="{12AC751C-14F7-D1C5-474A-AA27FB24ACA4}"/>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نشكرك يا ملكنا المتحنن لأنك منحتنا أن نعبر هذا اليوم بسلام وأتيت بنا إلى المساء شاكرين، وجعلتنا مستحقين أن ننظر النور إلى المساء. اللهم اقبل تمجيدنا هذا الذي صار الآن. ونجنا من حيل المضاد وأبطل سائر فخاخه المنصوبة لنا.</a:t>
            </a:r>
            <a:endParaRPr lang="ar-EG" sz="5400" dirty="0">
              <a:solidFill>
                <a:srgbClr val="FFFFFF"/>
              </a:solidFill>
            </a:endParaRPr>
          </a:p>
        </p:txBody>
      </p:sp>
    </p:spTree>
    <p:extLst>
      <p:ext uri="{BB962C8B-B14F-4D97-AF65-F5344CB8AC3E}">
        <p14:creationId xmlns:p14="http://schemas.microsoft.com/office/powerpoint/2010/main" val="358634580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6229D-BFA1-4A81-054F-925A5627CE8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18E129-292A-D5FA-A08F-92CADB64474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7ECAF714-A97A-B058-4409-D498259A08E0}"/>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2E48A2-8913-942C-6435-8A89B5E3A40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3524DF62-0399-2269-BDCD-9BB49AC2E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50406B91-2D4B-F524-E0F1-2EF098D5AD5E}"/>
              </a:ext>
            </a:extLst>
          </p:cNvPr>
          <p:cNvSpPr txBox="1"/>
          <p:nvPr/>
        </p:nvSpPr>
        <p:spPr>
          <a:xfrm>
            <a:off x="-4959" y="1787350"/>
            <a:ext cx="12192001" cy="5078313"/>
          </a:xfrm>
          <a:prstGeom prst="rect">
            <a:avLst/>
          </a:prstGeom>
          <a:noFill/>
        </p:spPr>
        <p:txBody>
          <a:bodyPr wrap="square">
            <a:spAutoFit/>
          </a:bodyPr>
          <a:lstStyle/>
          <a:p>
            <a:pPr algn="ctr" rtl="1"/>
            <a:r>
              <a:rPr lang="ar-EG" sz="5400" b="1" dirty="0">
                <a:solidFill>
                  <a:srgbClr val="FFFFFF"/>
                </a:solidFill>
              </a:rPr>
              <a:t>هب لنا في هذه الليلة المقبلة سلامة بغير ألم ولا قلق ولا تعب ولا خيال. لنجتازها أيضا بسلام وعفاف، وننهض للتسابيح والصلوات كل حين وفي كل مكان، نمجد اسمك القدوس في كل شيء، مع الآب غير المدرك ولا المبتدئ، والروح القدس المحيي المساوي لك الآن وكل أوان والى دهر الدهور أمين.</a:t>
            </a:r>
            <a:endParaRPr lang="ar-EG" sz="5400" dirty="0">
              <a:solidFill>
                <a:srgbClr val="FFFFFF"/>
              </a:solidFill>
            </a:endParaRPr>
          </a:p>
        </p:txBody>
      </p:sp>
      <p:sp>
        <p:nvSpPr>
          <p:cNvPr id="2" name="TextBox 1">
            <a:extLst>
              <a:ext uri="{FF2B5EF4-FFF2-40B4-BE49-F238E27FC236}">
                <a16:creationId xmlns:a16="http://schemas.microsoft.com/office/drawing/2014/main" id="{E59C8539-55C6-A242-302C-F9B0261C6A0F}"/>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التحليل</a:t>
            </a:r>
            <a:endParaRPr lang="ar-EG" sz="4400" u="sng" dirty="0">
              <a:solidFill>
                <a:srgbClr val="FFFFFF"/>
              </a:solidFill>
            </a:endParaRPr>
          </a:p>
        </p:txBody>
      </p:sp>
    </p:spTree>
    <p:extLst>
      <p:ext uri="{BB962C8B-B14F-4D97-AF65-F5344CB8AC3E}">
        <p14:creationId xmlns:p14="http://schemas.microsoft.com/office/powerpoint/2010/main" val="3568493823"/>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B795-B118-BBB2-3C58-57F2116881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36B07D-D3BD-2414-5DDB-BD7629CF2CCA}"/>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D2CF632A-4A2A-8DC8-0EC9-5EEAD409A673}"/>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05B14D-4831-6A89-DEAC-5941FE76BA7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C7122F87-89E0-5541-5C19-534704FB9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BC7782D0-E037-4FF1-CE6D-6030F67E3DDE}"/>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طلبة تصلى آخر كل ساعة</a:t>
            </a:r>
            <a:endParaRPr lang="ar-EG" sz="4400" u="sng" dirty="0">
              <a:solidFill>
                <a:srgbClr val="FFFFFF"/>
              </a:solidFill>
            </a:endParaRPr>
          </a:p>
        </p:txBody>
      </p:sp>
      <p:sp>
        <p:nvSpPr>
          <p:cNvPr id="5" name="TextBox 4">
            <a:extLst>
              <a:ext uri="{FF2B5EF4-FFF2-40B4-BE49-F238E27FC236}">
                <a16:creationId xmlns:a16="http://schemas.microsoft.com/office/drawing/2014/main" id="{85DF00B1-B1A4-8C8B-9AF4-76B2EF7AAADC}"/>
              </a:ext>
            </a:extLst>
          </p:cNvPr>
          <p:cNvSpPr txBox="1"/>
          <p:nvPr/>
        </p:nvSpPr>
        <p:spPr>
          <a:xfrm>
            <a:off x="-4959" y="1787350"/>
            <a:ext cx="12192001" cy="4247317"/>
          </a:xfrm>
          <a:prstGeom prst="rect">
            <a:avLst/>
          </a:prstGeom>
          <a:noFill/>
        </p:spPr>
        <p:txBody>
          <a:bodyPr wrap="square">
            <a:spAutoFit/>
          </a:bodyPr>
          <a:lstStyle/>
          <a:p>
            <a:pPr algn="ctr" rtl="1"/>
            <a:r>
              <a:rPr lang="ar-EG" sz="5400" b="1" dirty="0">
                <a:solidFill>
                  <a:srgbClr val="FFFFFF"/>
                </a:solidFill>
              </a:rPr>
              <a:t>ارحمنا يا الله ثم ارحمنا. يا من في كل وقت وكل ساعة، في السماء وعلى الأرض، مسجود له وممجد. المسيح إلهنا الصالح، الطويل الروح، الكثير الرحمة، الجزيل التحنن، الذي يحب الصديقين ويرحم الخطاة الذين أولهم أنا.</a:t>
            </a:r>
            <a:endParaRPr lang="ar-EG" sz="5400" dirty="0">
              <a:solidFill>
                <a:srgbClr val="FFFFFF"/>
              </a:solidFill>
            </a:endParaRPr>
          </a:p>
        </p:txBody>
      </p:sp>
    </p:spTree>
    <p:extLst>
      <p:ext uri="{BB962C8B-B14F-4D97-AF65-F5344CB8AC3E}">
        <p14:creationId xmlns:p14="http://schemas.microsoft.com/office/powerpoint/2010/main" val="1770394932"/>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F56CB-DBAC-480D-3029-3CA1331EAC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B35CBE-0553-3767-1F51-AD25171199E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7B3DD704-DFE7-DEBC-4DF7-D1FF73A3356C}"/>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CA9A92-BFFB-EBD2-BA34-18AC8FF55B9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03524B3D-779F-0FD5-DB89-F221213B5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97326ECE-0374-2225-9908-32DF4DF978A7}"/>
              </a:ext>
            </a:extLst>
          </p:cNvPr>
          <p:cNvSpPr txBox="1"/>
          <p:nvPr/>
        </p:nvSpPr>
        <p:spPr>
          <a:xfrm>
            <a:off x="-4961" y="2919464"/>
            <a:ext cx="12192001" cy="1754326"/>
          </a:xfrm>
          <a:prstGeom prst="rect">
            <a:avLst/>
          </a:prstGeom>
          <a:noFill/>
        </p:spPr>
        <p:txBody>
          <a:bodyPr wrap="square">
            <a:spAutoFit/>
          </a:bodyPr>
          <a:lstStyle/>
          <a:p>
            <a:pPr algn="ctr" rtl="1"/>
            <a:r>
              <a:rPr lang="ar-EG" sz="5400" b="1" dirty="0">
                <a:solidFill>
                  <a:srgbClr val="FFFFFF"/>
                </a:solidFill>
              </a:rPr>
              <a:t>الذي لا يشاء موت الخاطئ مثل ما يرجع ويحيا. الداعي الكل إلى الخلاص لأجل الموعد بالخيرات المنتظرة.</a:t>
            </a:r>
            <a:endParaRPr lang="ar-EG" sz="5400" dirty="0">
              <a:solidFill>
                <a:srgbClr val="FFFFFF"/>
              </a:solidFill>
            </a:endParaRPr>
          </a:p>
        </p:txBody>
      </p:sp>
      <p:sp>
        <p:nvSpPr>
          <p:cNvPr id="2" name="TextBox 1">
            <a:extLst>
              <a:ext uri="{FF2B5EF4-FFF2-40B4-BE49-F238E27FC236}">
                <a16:creationId xmlns:a16="http://schemas.microsoft.com/office/drawing/2014/main" id="{90FF0841-8DFB-4F83-4A16-65C85FAFAC1B}"/>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طلبة تصلى آخر كل ساعة</a:t>
            </a:r>
            <a:endParaRPr lang="ar-EG" sz="4400" u="sng" dirty="0">
              <a:solidFill>
                <a:srgbClr val="FFFFFF"/>
              </a:solidFill>
            </a:endParaRPr>
          </a:p>
        </p:txBody>
      </p:sp>
    </p:spTree>
    <p:extLst>
      <p:ext uri="{BB962C8B-B14F-4D97-AF65-F5344CB8AC3E}">
        <p14:creationId xmlns:p14="http://schemas.microsoft.com/office/powerpoint/2010/main" val="33826242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8284B-3586-2C8C-6A45-292C03A0EC7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B1CA5EF-5A21-6BD1-564E-D8F6B0050C8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56113" y="31563"/>
            <a:ext cx="12079774" cy="6794873"/>
          </a:xfrm>
          <a:prstGeom prst="rect">
            <a:avLst/>
          </a:prstGeom>
          <a:effectLst>
            <a:softEdge rad="254000"/>
          </a:effectLst>
        </p:spPr>
      </p:pic>
      <p:sp>
        <p:nvSpPr>
          <p:cNvPr id="8" name="Oval 7">
            <a:extLst>
              <a:ext uri="{FF2B5EF4-FFF2-40B4-BE49-F238E27FC236}">
                <a16:creationId xmlns:a16="http://schemas.microsoft.com/office/drawing/2014/main" id="{8FAB3070-E673-7448-FA76-A2F6562B6825}"/>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03B485F8-F45D-02D4-F67A-A04A7D3A1931}"/>
              </a:ext>
            </a:extLst>
          </p:cNvPr>
          <p:cNvSpPr txBox="1"/>
          <p:nvPr/>
        </p:nvSpPr>
        <p:spPr>
          <a:xfrm>
            <a:off x="8926" y="2197423"/>
            <a:ext cx="11949968" cy="4524315"/>
          </a:xfrm>
          <a:prstGeom prst="rect">
            <a:avLst/>
          </a:prstGeom>
          <a:noFill/>
        </p:spPr>
        <p:txBody>
          <a:bodyPr wrap="square" lIns="91440" tIns="45720" rIns="91440" bIns="45720" rtlCol="0" anchor="t">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أنا غالي فيك..يا أغلى ما في عمري</a:t>
            </a:r>
          </a:p>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مهما ابليس..رخص في عينيا امري وضعفي صار..حيره و سكوت و صمت اذكر ده دمك..هو ثمني و قيمتي</a:t>
            </a:r>
          </a:p>
        </p:txBody>
      </p:sp>
      <p:pic>
        <p:nvPicPr>
          <p:cNvPr id="7" name="Picture 6">
            <a:extLst>
              <a:ext uri="{FF2B5EF4-FFF2-40B4-BE49-F238E27FC236}">
                <a16:creationId xmlns:a16="http://schemas.microsoft.com/office/drawing/2014/main" id="{013DA268-4A93-5C21-57CE-E85480B96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C339B4FB-BC01-D4E1-E840-9BFD0326530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150368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D3F4-623A-4208-C6C0-B0D4C7008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610A41-20EA-4A7D-E967-68E277675F1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2EC30C9F-DBB4-0653-7250-C80A5A193212}"/>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E87B2D-0CB5-9BEA-D297-8D2B123F62B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0C635611-14ED-ECAF-3579-41FC3453E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49522583-5A04-AD7D-5F24-4BF07BFA0FE2}"/>
              </a:ext>
            </a:extLst>
          </p:cNvPr>
          <p:cNvSpPr txBox="1"/>
          <p:nvPr/>
        </p:nvSpPr>
        <p:spPr>
          <a:xfrm>
            <a:off x="0" y="2071781"/>
            <a:ext cx="12192001" cy="4247317"/>
          </a:xfrm>
          <a:prstGeom prst="rect">
            <a:avLst/>
          </a:prstGeom>
          <a:noFill/>
        </p:spPr>
        <p:txBody>
          <a:bodyPr wrap="square">
            <a:spAutoFit/>
          </a:bodyPr>
          <a:lstStyle/>
          <a:p>
            <a:pPr algn="ctr" rtl="1"/>
            <a:r>
              <a:rPr lang="ar-EG" sz="5400" b="1" dirty="0">
                <a:solidFill>
                  <a:srgbClr val="FFFFFF"/>
                </a:solidFill>
              </a:rPr>
              <a:t>يا رب اقبل منا في هذه الساعة وكل ساعة طلباتنا. سهل حياتنا، وأرشدنا إلى العمل بوصاياك. قدس أرواحنا. طهر أجسامنا. قوم أفكارنا. نق نياتنا. اشف أمراضنا واغفر خطايانا. ونجنا من كل حزن رديء ووجع قلب.</a:t>
            </a:r>
            <a:endParaRPr lang="ar-EG" sz="5400" dirty="0">
              <a:solidFill>
                <a:srgbClr val="FFFFFF"/>
              </a:solidFill>
            </a:endParaRPr>
          </a:p>
        </p:txBody>
      </p:sp>
      <p:sp>
        <p:nvSpPr>
          <p:cNvPr id="2" name="TextBox 1">
            <a:extLst>
              <a:ext uri="{FF2B5EF4-FFF2-40B4-BE49-F238E27FC236}">
                <a16:creationId xmlns:a16="http://schemas.microsoft.com/office/drawing/2014/main" id="{CBA0B8C9-E7D3-9225-E0E9-74AA6BC15EB8}"/>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طلبة تصلى آخر كل ساعة</a:t>
            </a:r>
            <a:endParaRPr lang="ar-EG" sz="4400" u="sng" dirty="0">
              <a:solidFill>
                <a:srgbClr val="FFFFFF"/>
              </a:solidFill>
            </a:endParaRPr>
          </a:p>
        </p:txBody>
      </p:sp>
    </p:spTree>
    <p:extLst>
      <p:ext uri="{BB962C8B-B14F-4D97-AF65-F5344CB8AC3E}">
        <p14:creationId xmlns:p14="http://schemas.microsoft.com/office/powerpoint/2010/main" val="1977602718"/>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B1BA8-33B8-928A-DD94-62A7A688F7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4E9B52-5DEF-2626-2108-1487439284F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4957" y="16384"/>
            <a:ext cx="12182085" cy="6804837"/>
          </a:xfrm>
          <a:prstGeom prst="rect">
            <a:avLst/>
          </a:prstGeom>
          <a:effectLst>
            <a:softEdge rad="254000"/>
          </a:effectLst>
        </p:spPr>
      </p:pic>
      <p:sp>
        <p:nvSpPr>
          <p:cNvPr id="8" name="Oval 7">
            <a:extLst>
              <a:ext uri="{FF2B5EF4-FFF2-40B4-BE49-F238E27FC236}">
                <a16:creationId xmlns:a16="http://schemas.microsoft.com/office/drawing/2014/main" id="{E66A3E20-5367-156D-CC8F-33B4055BF7C0}"/>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E487D4-608E-F2FF-DDD2-C74FADDE60D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448B53E9-A1AD-369A-518B-3F46B0859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5" name="TextBox 4">
            <a:extLst>
              <a:ext uri="{FF2B5EF4-FFF2-40B4-BE49-F238E27FC236}">
                <a16:creationId xmlns:a16="http://schemas.microsoft.com/office/drawing/2014/main" id="{B35C0FA9-1643-3F49-33FC-DE3035E114ED}"/>
              </a:ext>
            </a:extLst>
          </p:cNvPr>
          <p:cNvSpPr txBox="1"/>
          <p:nvPr/>
        </p:nvSpPr>
        <p:spPr>
          <a:xfrm>
            <a:off x="0" y="2071781"/>
            <a:ext cx="12192001" cy="4093428"/>
          </a:xfrm>
          <a:prstGeom prst="rect">
            <a:avLst/>
          </a:prstGeom>
          <a:noFill/>
        </p:spPr>
        <p:txBody>
          <a:bodyPr wrap="square">
            <a:spAutoFit/>
          </a:bodyPr>
          <a:lstStyle/>
          <a:p>
            <a:pPr algn="ctr" rtl="1"/>
            <a:r>
              <a:rPr lang="ar-EG" sz="5400" b="1" dirty="0">
                <a:solidFill>
                  <a:srgbClr val="FFFFFF"/>
                </a:solidFill>
              </a:rPr>
              <a:t>أحطنا بملائكتك القديسين، لكي نكون بمعسكرهم محفوظين ومرشدين، لنصل إلى اتحاد الإيمان وإلى معرفة مجدك غير المحسوس وغير المحدود، فإنك مبارك إلى الأبد. أمين.</a:t>
            </a:r>
          </a:p>
          <a:p>
            <a:pPr algn="ctr" rtl="1"/>
            <a:r>
              <a:rPr lang="ar-EG" sz="4400" b="1" dirty="0">
                <a:solidFill>
                  <a:srgbClr val="FFFFFF"/>
                </a:solidFill>
              </a:rPr>
              <a:t>اللهم اجعلنا مستحقين أن نقول بشكر: </a:t>
            </a:r>
            <a:r>
              <a:rPr lang="ar-EG" sz="4400" b="1" dirty="0">
                <a:solidFill>
                  <a:srgbClr val="D09E00"/>
                </a:solidFill>
                <a:hlinkClick r:id="rId5">
                  <a:extLst>
                    <a:ext uri="{A12FA001-AC4F-418D-AE19-62706E023703}">
                      <ahyp:hlinkClr xmlns:ahyp="http://schemas.microsoft.com/office/drawing/2018/hyperlinkcolor" val="tx"/>
                    </a:ext>
                  </a:extLst>
                </a:hlinkClick>
              </a:rPr>
              <a:t>أبانا الذي في السموات</a:t>
            </a:r>
            <a:r>
              <a:rPr lang="ar-EG" sz="4400" b="1" dirty="0">
                <a:solidFill>
                  <a:srgbClr val="D09E00"/>
                </a:solidFill>
              </a:rPr>
              <a:t>...</a:t>
            </a:r>
            <a:endParaRPr lang="ar-EG" sz="4400" dirty="0">
              <a:solidFill>
                <a:srgbClr val="D09E00"/>
              </a:solidFill>
            </a:endParaRPr>
          </a:p>
        </p:txBody>
      </p:sp>
      <p:sp>
        <p:nvSpPr>
          <p:cNvPr id="2" name="TextBox 1">
            <a:extLst>
              <a:ext uri="{FF2B5EF4-FFF2-40B4-BE49-F238E27FC236}">
                <a16:creationId xmlns:a16="http://schemas.microsoft.com/office/drawing/2014/main" id="{1E84763C-1CD4-813C-0AEA-2CEFD0D41234}"/>
              </a:ext>
            </a:extLst>
          </p:cNvPr>
          <p:cNvSpPr txBox="1"/>
          <p:nvPr/>
        </p:nvSpPr>
        <p:spPr>
          <a:xfrm>
            <a:off x="-4959" y="758037"/>
            <a:ext cx="12191999" cy="769441"/>
          </a:xfrm>
          <a:prstGeom prst="rect">
            <a:avLst/>
          </a:prstGeom>
          <a:noFill/>
        </p:spPr>
        <p:txBody>
          <a:bodyPr wrap="square" rtlCol="0">
            <a:spAutoFit/>
          </a:bodyPr>
          <a:lstStyle/>
          <a:p>
            <a:pPr algn="ctr" rtl="1"/>
            <a:r>
              <a:rPr lang="ar-EG" sz="4400" b="1" u="sng" dirty="0">
                <a:solidFill>
                  <a:srgbClr val="FFFFFF"/>
                </a:solidFill>
              </a:rPr>
              <a:t>طلبة تصلى آخر كل ساعة</a:t>
            </a:r>
            <a:endParaRPr lang="ar-EG" sz="4400" u="sng" dirty="0">
              <a:solidFill>
                <a:srgbClr val="FFFFFF"/>
              </a:solidFill>
            </a:endParaRPr>
          </a:p>
        </p:txBody>
      </p:sp>
    </p:spTree>
    <p:extLst>
      <p:ext uri="{BB962C8B-B14F-4D97-AF65-F5344CB8AC3E}">
        <p14:creationId xmlns:p14="http://schemas.microsoft.com/office/powerpoint/2010/main" val="125988184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0C3D-2A68-3292-A870-F778A0843A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B3E984-8D83-8298-448C-1952634B302A}"/>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10694" y="23597"/>
            <a:ext cx="12202694" cy="6810805"/>
          </a:xfrm>
          <a:prstGeom prst="rect">
            <a:avLst/>
          </a:prstGeom>
          <a:effectLst>
            <a:softEdge rad="254000"/>
          </a:effectLst>
        </p:spPr>
      </p:pic>
      <p:pic>
        <p:nvPicPr>
          <p:cNvPr id="6" name="Picture 5">
            <a:extLst>
              <a:ext uri="{FF2B5EF4-FFF2-40B4-BE49-F238E27FC236}">
                <a16:creationId xmlns:a16="http://schemas.microsoft.com/office/drawing/2014/main" id="{BA3BDF37-9E01-F57A-70F8-C93D7CC176E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4B673790-83B2-BE09-9578-E2DED4BD4C6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167465-5241-E259-844A-65D811842FD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980EBA7C-0E95-D28E-62F3-127A51DFF17A}"/>
              </a:ext>
            </a:extLst>
          </p:cNvPr>
          <p:cNvSpPr txBox="1"/>
          <p:nvPr/>
        </p:nvSpPr>
        <p:spPr>
          <a:xfrm>
            <a:off x="1" y="1658620"/>
            <a:ext cx="8398412" cy="3046988"/>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الله الذي لنا لا </a:t>
            </a:r>
          </a:p>
          <a:p>
            <a:pPr algn="ctr" rtl="1"/>
            <a:r>
              <a:rPr lang="ar-EG"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يتركنا أبدًا</a:t>
            </a:r>
          </a:p>
        </p:txBody>
      </p:sp>
    </p:spTree>
    <p:extLst>
      <p:ext uri="{BB962C8B-B14F-4D97-AF65-F5344CB8AC3E}">
        <p14:creationId xmlns:p14="http://schemas.microsoft.com/office/powerpoint/2010/main" val="1826859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0A3D9-8A6F-B628-2508-52327D24AA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DD6D19-5BA5-282F-E449-B333F3987E39}"/>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11922"/>
            <a:ext cx="12192000" cy="6834155"/>
          </a:xfrm>
          <a:prstGeom prst="rect">
            <a:avLst/>
          </a:prstGeom>
          <a:effectLst>
            <a:softEdge rad="254000"/>
          </a:effectLst>
        </p:spPr>
      </p:pic>
      <p:pic>
        <p:nvPicPr>
          <p:cNvPr id="6" name="Picture 5">
            <a:extLst>
              <a:ext uri="{FF2B5EF4-FFF2-40B4-BE49-F238E27FC236}">
                <a16:creationId xmlns:a16="http://schemas.microsoft.com/office/drawing/2014/main" id="{DFF08163-580B-47AB-573F-9C084D0759C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1357B281-0ECE-E94D-2397-15ED2E3709BA}"/>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2801E5-729C-43E9-780E-5F93E2A6D1E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D4CAD9A2-B2A8-01BA-9E64-BD5BA2BBBABE}"/>
              </a:ext>
            </a:extLst>
          </p:cNvPr>
          <p:cNvSpPr txBox="1"/>
          <p:nvPr/>
        </p:nvSpPr>
        <p:spPr>
          <a:xfrm>
            <a:off x="98853" y="3014212"/>
            <a:ext cx="10441459" cy="4154984"/>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9525">
                  <a:solidFill>
                    <a:schemeClr val="bg1"/>
                  </a:solidFill>
                  <a:prstDash val="solid"/>
                </a:ln>
                <a:effectLst>
                  <a:outerShdw blurRad="12700" dist="38100" dir="2700000" algn="tl" rotWithShape="0">
                    <a:schemeClr val="bg1">
                      <a:lumMod val="50000"/>
                    </a:schemeClr>
                  </a:outerShdw>
                </a:effectLst>
              </a:rPr>
              <a:t>الله الذي لنا..لايتركنا أبدا</a:t>
            </a:r>
          </a:p>
          <a:p>
            <a:pPr algn="ctr" rtl="1"/>
            <a:r>
              <a:rPr lang="ar-EG" sz="8800" b="1" dirty="0">
                <a:ln w="9525">
                  <a:solidFill>
                    <a:schemeClr val="bg1"/>
                  </a:solidFill>
                  <a:prstDash val="solid"/>
                </a:ln>
                <a:effectLst>
                  <a:outerShdw blurRad="12700" dist="38100" dir="2700000" algn="tl" rotWithShape="0">
                    <a:schemeClr val="bg1">
                      <a:lumMod val="50000"/>
                    </a:schemeClr>
                  </a:outerShdw>
                </a:effectLst>
                <a:latin typeface="Helvetica" pitchFamily="2" charset="0"/>
              </a:rPr>
              <a:t>بل يهدينا ويحمينا عينه علينا</a:t>
            </a:r>
          </a:p>
          <a:p>
            <a:pPr algn="ctr" rtl="1"/>
            <a:r>
              <a:rPr lang="en-US" sz="8800" b="1" dirty="0">
                <a:ln w="9525">
                  <a:solidFill>
                    <a:schemeClr val="bg1"/>
                  </a:solidFill>
                  <a:prstDash val="solid"/>
                </a:ln>
                <a:effectLst>
                  <a:outerShdw blurRad="12700" dist="38100" dir="2700000" algn="tl" rotWithShape="0">
                    <a:schemeClr val="bg1">
                      <a:lumMod val="50000"/>
                    </a:schemeClr>
                  </a:outerShdw>
                </a:effectLst>
              </a:rPr>
              <a:t>2x</a:t>
            </a:r>
            <a:endParaRPr lang="ar-EG" sz="8800" b="1" dirty="0">
              <a:ln w="9525">
                <a:solidFill>
                  <a:schemeClr val="bg1"/>
                </a:solidFill>
                <a:prstDash val="solid"/>
              </a:ln>
              <a:effectLst>
                <a:outerShdw blurRad="12700" dist="38100" dir="2700000" algn="tl" rotWithShape="0">
                  <a:schemeClr val="bg1">
                    <a:lumMod val="50000"/>
                  </a:schemeClr>
                </a:outerShdw>
              </a:effectLst>
              <a:latin typeface="Helvetica" pitchFamily="2" charset="0"/>
            </a:endParaRPr>
          </a:p>
        </p:txBody>
      </p:sp>
    </p:spTree>
    <p:extLst>
      <p:ext uri="{BB962C8B-B14F-4D97-AF65-F5344CB8AC3E}">
        <p14:creationId xmlns:p14="http://schemas.microsoft.com/office/powerpoint/2010/main" val="549196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E6FF-3E6E-0714-F814-17BC0EE44F3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F3E0E5-B19D-A1A7-8C88-31AAC841CB5C}"/>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2132"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7C0C7320-3298-169F-E603-8422F274D1B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456C03B7-FB00-D944-FDF6-CFC4FDFDCB18}"/>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3E23B1-7468-8F0B-131A-CF0C5EE57FB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B739B2B8-1C6C-7DAC-FD99-D50210E5A5AE}"/>
              </a:ext>
            </a:extLst>
          </p:cNvPr>
          <p:cNvSpPr txBox="1"/>
          <p:nvPr/>
        </p:nvSpPr>
        <p:spPr>
          <a:xfrm>
            <a:off x="2706130" y="1739550"/>
            <a:ext cx="9483738" cy="1485022"/>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ربنا لا ينسانا وهو دائماً معنا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endParaRPr lang="ar-EG" sz="105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Box 2">
            <a:extLst>
              <a:ext uri="{FF2B5EF4-FFF2-40B4-BE49-F238E27FC236}">
                <a16:creationId xmlns:a16="http://schemas.microsoft.com/office/drawing/2014/main" id="{92B0CA8B-ACF8-B22F-F39F-B692B17A7793}"/>
              </a:ext>
            </a:extLst>
          </p:cNvPr>
          <p:cNvSpPr txBox="1"/>
          <p:nvPr/>
        </p:nvSpPr>
        <p:spPr>
          <a:xfrm>
            <a:off x="1549317" y="4134177"/>
            <a:ext cx="9378779" cy="2723823"/>
          </a:xfrm>
          <a:prstGeom prst="rect">
            <a:avLst/>
          </a:prstGeom>
          <a:noFill/>
        </p:spPr>
        <p:txBody>
          <a:bodyPr wrap="square">
            <a:spAutoFit/>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في طريق ذي الحياه يتقدمنا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8000" b="1" dirty="0">
                <a:ln w="9525">
                  <a:solidFill>
                    <a:schemeClr val="bg1"/>
                  </a:solidFill>
                  <a:prstDash val="solid"/>
                </a:ln>
                <a:effectLst>
                  <a:outerShdw blurRad="12700" dist="38100" dir="2700000" algn="tl" rotWithShape="0">
                    <a:schemeClr val="bg1">
                      <a:lumMod val="50000"/>
                    </a:schemeClr>
                  </a:outerShdw>
                </a:effectLst>
              </a:rPr>
              <a:t>2x</a:t>
            </a:r>
          </a:p>
          <a:p>
            <a:pPr algn="ctr" rtl="1"/>
            <a:endParaRPr lang="ar-EG" sz="11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28756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presetSubtype="0" fill="hold" grpId="1" nodeType="clickEffect">
                                  <p:stCondLst>
                                    <p:cond delay="0"/>
                                  </p:stCondLst>
                                  <p:iterate type="lt">
                                    <p:tmPct val="10000"/>
                                  </p:iterate>
                                  <p:childTnLst>
                                    <p:animScale>
                                      <p:cBhvr>
                                        <p:cTn id="18" dur="250" autoRev="1" fill="hold">
                                          <p:stCondLst>
                                            <p:cond delay="0"/>
                                          </p:stCondLst>
                                        </p:cTn>
                                        <p:tgtEl>
                                          <p:spTgt spid="3"/>
                                        </p:tgtEl>
                                      </p:cBhvr>
                                      <p:to x="80000" y="100000"/>
                                    </p:animScale>
                                    <p:anim by="(#ppt_w*0.10)" calcmode="lin" valueType="num">
                                      <p:cBhvr>
                                        <p:cTn id="19" dur="250" autoRev="1" fill="hold">
                                          <p:stCondLst>
                                            <p:cond delay="0"/>
                                          </p:stCondLst>
                                        </p:cTn>
                                        <p:tgtEl>
                                          <p:spTgt spid="3"/>
                                        </p:tgtEl>
                                        <p:attrNameLst>
                                          <p:attrName>ppt_x</p:attrName>
                                        </p:attrNameLst>
                                      </p:cBhvr>
                                    </p:anim>
                                    <p:anim by="(-#ppt_w*0.10)" calcmode="lin" valueType="num">
                                      <p:cBhvr>
                                        <p:cTn id="20" dur="250" autoRev="1" fill="hold">
                                          <p:stCondLst>
                                            <p:cond delay="0"/>
                                          </p:stCondLst>
                                        </p:cTn>
                                        <p:tgtEl>
                                          <p:spTgt spid="3"/>
                                        </p:tgtEl>
                                        <p:attrNameLst>
                                          <p:attrName>ppt_y</p:attrName>
                                        </p:attrNameLst>
                                      </p:cBhvr>
                                    </p:anim>
                                    <p:animRot by="-480000">
                                      <p:cBhvr>
                                        <p:cTn id="21"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3ED72-FACF-BE35-0DF0-4037D1B0AD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5760D3-1BB8-6B5C-FA15-33F965E6EBB7}"/>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A8F4AD6F-858E-3B06-FDED-DEE9BFF3101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7A73307C-04F9-E996-87CE-652D63345BFF}"/>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7C728F-A800-E450-4AA6-30F31232763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1A407D11-7C32-7612-4C0D-0AA60C568FEB}"/>
              </a:ext>
            </a:extLst>
          </p:cNvPr>
          <p:cNvSpPr txBox="1"/>
          <p:nvPr/>
        </p:nvSpPr>
        <p:spPr>
          <a:xfrm>
            <a:off x="0" y="3014329"/>
            <a:ext cx="7549978" cy="2800767"/>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13462">
                  <a:solidFill>
                    <a:schemeClr val="bg1"/>
                  </a:solidFill>
                  <a:prstDash val="solid"/>
                </a:ln>
                <a:solidFill>
                  <a:schemeClr val="bg1"/>
                </a:solidFill>
                <a:effectLst>
                  <a:outerShdw dist="38100" dir="2700000" algn="bl" rotWithShape="0">
                    <a:schemeClr val="accent5"/>
                  </a:outerShdw>
                </a:effectLst>
              </a:rPr>
              <a:t>معنا وسط رحبنا يبهج قلوبنا</a:t>
            </a:r>
          </a:p>
        </p:txBody>
      </p:sp>
    </p:spTree>
    <p:extLst>
      <p:ext uri="{BB962C8B-B14F-4D97-AF65-F5344CB8AC3E}">
        <p14:creationId xmlns:p14="http://schemas.microsoft.com/office/powerpoint/2010/main" val="13486098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C60CD-1B6A-580E-E506-09AFB35E37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189936-CE60-2092-0FDF-1E2BA7081D1A}"/>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8F32F63D-97A1-DEF5-8AE5-C3BCA1E69FE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77FAC4C7-E356-0F4D-CC5B-022C62249AD0}"/>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3D434E-4B54-42D2-4F84-6FBDD3F858C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2A271636-FE48-28CC-E7CC-C8738472E537}"/>
              </a:ext>
            </a:extLst>
          </p:cNvPr>
          <p:cNvSpPr txBox="1"/>
          <p:nvPr/>
        </p:nvSpPr>
        <p:spPr>
          <a:xfrm>
            <a:off x="0" y="3098070"/>
            <a:ext cx="7500551" cy="2800767"/>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13462">
                  <a:solidFill>
                    <a:schemeClr val="bg1"/>
                  </a:solidFill>
                  <a:prstDash val="solid"/>
                </a:ln>
                <a:solidFill>
                  <a:schemeClr val="bg1"/>
                </a:solidFill>
                <a:effectLst>
                  <a:outerShdw dist="38100" dir="2700000" algn="bl" rotWithShape="0">
                    <a:schemeClr val="accent5"/>
                  </a:outerShdw>
                </a:effectLst>
              </a:rPr>
              <a:t>وفي ضيقنا</a:t>
            </a:r>
            <a:r>
              <a:rPr lang="ar-SA" sz="8800" b="1" dirty="0">
                <a:ln w="13462">
                  <a:solidFill>
                    <a:schemeClr val="bg1"/>
                  </a:solidFill>
                  <a:prstDash val="solid"/>
                </a:ln>
                <a:solidFill>
                  <a:schemeClr val="bg1"/>
                </a:solidFill>
                <a:effectLst>
                  <a:outerShdw dist="38100" dir="2700000" algn="bl" rotWithShape="0">
                    <a:schemeClr val="accent5"/>
                  </a:outerShdw>
                </a:effectLst>
              </a:rPr>
              <a:t> </a:t>
            </a:r>
            <a:r>
              <a:rPr lang="ar-EG" sz="8800" b="1" dirty="0">
                <a:ln w="13462">
                  <a:solidFill>
                    <a:schemeClr val="bg1"/>
                  </a:solidFill>
                  <a:prstDash val="solid"/>
                </a:ln>
                <a:solidFill>
                  <a:schemeClr val="bg1"/>
                </a:solidFill>
                <a:effectLst>
                  <a:outerShdw dist="38100" dir="2700000" algn="bl" rotWithShape="0">
                    <a:schemeClr val="accent5"/>
                  </a:outerShdw>
                </a:effectLst>
              </a:rPr>
              <a:t>يسد كل </a:t>
            </a:r>
            <a:endParaRPr lang="en-US" sz="8800" b="1" dirty="0">
              <a:ln w="13462">
                <a:solidFill>
                  <a:schemeClr val="bg1"/>
                </a:solidFill>
                <a:prstDash val="solid"/>
              </a:ln>
              <a:solidFill>
                <a:schemeClr val="bg1"/>
              </a:solidFill>
              <a:effectLst>
                <a:outerShdw dist="38100" dir="2700000" algn="bl" rotWithShape="0">
                  <a:schemeClr val="accent5"/>
                </a:outerShdw>
              </a:effectLst>
            </a:endParaRPr>
          </a:p>
          <a:p>
            <a:pPr algn="ctr" rtl="1"/>
            <a:r>
              <a:rPr lang="ar-EG" sz="8800" b="1" dirty="0">
                <a:ln w="13462">
                  <a:solidFill>
                    <a:schemeClr val="bg1"/>
                  </a:solidFill>
                  <a:prstDash val="solid"/>
                </a:ln>
                <a:solidFill>
                  <a:schemeClr val="bg1"/>
                </a:solidFill>
                <a:effectLst>
                  <a:outerShdw dist="38100" dir="2700000" algn="bl" rotWithShape="0">
                    <a:schemeClr val="accent5"/>
                  </a:outerShdw>
                </a:effectLst>
              </a:rPr>
              <a:t>عوزنا</a:t>
            </a:r>
          </a:p>
        </p:txBody>
      </p:sp>
    </p:spTree>
    <p:extLst>
      <p:ext uri="{BB962C8B-B14F-4D97-AF65-F5344CB8AC3E}">
        <p14:creationId xmlns:p14="http://schemas.microsoft.com/office/powerpoint/2010/main" val="338628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E8350-B2E5-7001-6563-50C2DB1BE7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8460B3-0E24-DD78-C955-E9F090878493}"/>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2132"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F06823F9-519B-C395-22D6-0CCC277ECB1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1F553E6B-B378-E5D6-4D70-47FE6B1D0BB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B9E418-96E3-8A03-9571-198627E4B33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62FAC856-DF6A-EC37-DB9D-E3F1A9A2221A}"/>
              </a:ext>
            </a:extLst>
          </p:cNvPr>
          <p:cNvSpPr txBox="1"/>
          <p:nvPr/>
        </p:nvSpPr>
        <p:spPr>
          <a:xfrm>
            <a:off x="2706130" y="1739550"/>
            <a:ext cx="9483738" cy="1485022"/>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ربنا لا ينسانا وهو دائماً معنا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endParaRPr lang="ar-EG" sz="105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Box 2">
            <a:extLst>
              <a:ext uri="{FF2B5EF4-FFF2-40B4-BE49-F238E27FC236}">
                <a16:creationId xmlns:a16="http://schemas.microsoft.com/office/drawing/2014/main" id="{8DF905AA-48A3-930F-BBAC-43696E5BC616}"/>
              </a:ext>
            </a:extLst>
          </p:cNvPr>
          <p:cNvSpPr txBox="1"/>
          <p:nvPr/>
        </p:nvSpPr>
        <p:spPr>
          <a:xfrm>
            <a:off x="1549317" y="4134177"/>
            <a:ext cx="9378779" cy="2723823"/>
          </a:xfrm>
          <a:prstGeom prst="rect">
            <a:avLst/>
          </a:prstGeom>
          <a:noFill/>
        </p:spPr>
        <p:txBody>
          <a:bodyPr wrap="square">
            <a:spAutoFit/>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في طريق ذي الحياه يتقدمنا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8000" b="1" dirty="0">
                <a:ln w="9525">
                  <a:solidFill>
                    <a:schemeClr val="bg1"/>
                  </a:solidFill>
                  <a:prstDash val="solid"/>
                </a:ln>
                <a:effectLst>
                  <a:outerShdw blurRad="12700" dist="38100" dir="2700000" algn="tl" rotWithShape="0">
                    <a:schemeClr val="bg1">
                      <a:lumMod val="50000"/>
                    </a:schemeClr>
                  </a:outerShdw>
                </a:effectLst>
              </a:rPr>
              <a:t>2x</a:t>
            </a:r>
          </a:p>
          <a:p>
            <a:pPr algn="ctr" rtl="1"/>
            <a:endParaRPr lang="ar-EG" sz="11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89061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presetSubtype="0" fill="hold" grpId="1" nodeType="clickEffect">
                                  <p:stCondLst>
                                    <p:cond delay="0"/>
                                  </p:stCondLst>
                                  <p:iterate type="lt">
                                    <p:tmPct val="10000"/>
                                  </p:iterate>
                                  <p:childTnLst>
                                    <p:animScale>
                                      <p:cBhvr>
                                        <p:cTn id="18" dur="250" autoRev="1" fill="hold">
                                          <p:stCondLst>
                                            <p:cond delay="0"/>
                                          </p:stCondLst>
                                        </p:cTn>
                                        <p:tgtEl>
                                          <p:spTgt spid="3"/>
                                        </p:tgtEl>
                                      </p:cBhvr>
                                      <p:to x="80000" y="100000"/>
                                    </p:animScale>
                                    <p:anim by="(#ppt_w*0.10)" calcmode="lin" valueType="num">
                                      <p:cBhvr>
                                        <p:cTn id="19" dur="250" autoRev="1" fill="hold">
                                          <p:stCondLst>
                                            <p:cond delay="0"/>
                                          </p:stCondLst>
                                        </p:cTn>
                                        <p:tgtEl>
                                          <p:spTgt spid="3"/>
                                        </p:tgtEl>
                                        <p:attrNameLst>
                                          <p:attrName>ppt_x</p:attrName>
                                        </p:attrNameLst>
                                      </p:cBhvr>
                                    </p:anim>
                                    <p:anim by="(-#ppt_w*0.10)" calcmode="lin" valueType="num">
                                      <p:cBhvr>
                                        <p:cTn id="20" dur="250" autoRev="1" fill="hold">
                                          <p:stCondLst>
                                            <p:cond delay="0"/>
                                          </p:stCondLst>
                                        </p:cTn>
                                        <p:tgtEl>
                                          <p:spTgt spid="3"/>
                                        </p:tgtEl>
                                        <p:attrNameLst>
                                          <p:attrName>ppt_y</p:attrName>
                                        </p:attrNameLst>
                                      </p:cBhvr>
                                    </p:anim>
                                    <p:animRot by="-480000">
                                      <p:cBhvr>
                                        <p:cTn id="21"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F05F-F95C-5801-FB64-6CB6C602E4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2091CF-083F-2742-A32C-8F63FF8FBAD6}"/>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69E74DB0-0D84-D2D0-83E1-846A344A0B4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D1DFD217-D632-2E8D-3292-BFC1C96F6E69}"/>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2A3CA7-C7DA-8967-D1C2-8C462588E9F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81B1DBD7-A612-7876-3866-49F0BD1E2077}"/>
              </a:ext>
            </a:extLst>
          </p:cNvPr>
          <p:cNvSpPr txBox="1"/>
          <p:nvPr/>
        </p:nvSpPr>
        <p:spPr>
          <a:xfrm>
            <a:off x="0" y="3521744"/>
            <a:ext cx="12191999" cy="1446550"/>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10160">
                  <a:solidFill>
                    <a:schemeClr val="bg1"/>
                  </a:solidFill>
                  <a:prstDash val="solid"/>
                </a:ln>
                <a:solidFill>
                  <a:srgbClr val="FFFFFF"/>
                </a:solidFill>
                <a:effectLst>
                  <a:outerShdw blurRad="38100" dist="22860" dir="5400000" algn="tl" rotWithShape="0">
                    <a:srgbClr val="000000">
                      <a:alpha val="30000"/>
                    </a:srgbClr>
                  </a:outerShdw>
                </a:effectLst>
              </a:rPr>
              <a:t>نرفع رؤوسنا أمام عدونا</a:t>
            </a:r>
          </a:p>
        </p:txBody>
      </p:sp>
    </p:spTree>
    <p:extLst>
      <p:ext uri="{BB962C8B-B14F-4D97-AF65-F5344CB8AC3E}">
        <p14:creationId xmlns:p14="http://schemas.microsoft.com/office/powerpoint/2010/main" val="3145184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C8C4-6285-BFCA-CA37-C5D9A237C0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8281B0E-B237-6A06-AD27-DB564F17065D}"/>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F144CB92-0D15-4C61-B5FC-B1DA90F4687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C734CFA4-09CB-38A8-9FF5-0D177626269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6EC700-910D-BCC5-9CC2-1779696E3E1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F51D93E6-5DA5-FD04-1759-D9F682AE67BD}"/>
              </a:ext>
            </a:extLst>
          </p:cNvPr>
          <p:cNvSpPr txBox="1"/>
          <p:nvPr/>
        </p:nvSpPr>
        <p:spPr>
          <a:xfrm>
            <a:off x="-1" y="3419457"/>
            <a:ext cx="12192000" cy="1446550"/>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10160">
                  <a:solidFill>
                    <a:schemeClr val="bg1"/>
                  </a:solidFill>
                  <a:prstDash val="solid"/>
                </a:ln>
                <a:solidFill>
                  <a:srgbClr val="FFFFFF"/>
                </a:solidFill>
                <a:effectLst>
                  <a:outerShdw blurRad="38100" dist="22860" dir="5400000" algn="tl" rotWithShape="0">
                    <a:srgbClr val="000000">
                      <a:alpha val="30000"/>
                    </a:srgbClr>
                  </a:outerShdw>
                </a:effectLst>
              </a:rPr>
              <a:t>لا نهاب الخصم كل فمن علينا</a:t>
            </a:r>
          </a:p>
        </p:txBody>
      </p:sp>
    </p:spTree>
    <p:extLst>
      <p:ext uri="{BB962C8B-B14F-4D97-AF65-F5344CB8AC3E}">
        <p14:creationId xmlns:p14="http://schemas.microsoft.com/office/powerpoint/2010/main" val="2419058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C9BB2-7DE6-9C7F-3A7C-9A0C190C81B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CC07D28-337A-EA95-66F3-557F5D01F4E5}"/>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8927" y="26582"/>
            <a:ext cx="12191998" cy="6804836"/>
          </a:xfrm>
          <a:prstGeom prst="rect">
            <a:avLst/>
          </a:prstGeom>
          <a:effectLst>
            <a:softEdge rad="254000"/>
          </a:effectLst>
        </p:spPr>
      </p:pic>
      <p:sp>
        <p:nvSpPr>
          <p:cNvPr id="8" name="Oval 7">
            <a:extLst>
              <a:ext uri="{FF2B5EF4-FFF2-40B4-BE49-F238E27FC236}">
                <a16:creationId xmlns:a16="http://schemas.microsoft.com/office/drawing/2014/main" id="{A05B1285-C441-722D-92BA-471720F8B45B}"/>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17F0092F-FC78-C962-2DB1-9A04CB6A4458}"/>
              </a:ext>
            </a:extLst>
          </p:cNvPr>
          <p:cNvSpPr txBox="1"/>
          <p:nvPr/>
        </p:nvSpPr>
        <p:spPr>
          <a:xfrm>
            <a:off x="0" y="2409764"/>
            <a:ext cx="11318789" cy="4524315"/>
          </a:xfrm>
          <a:prstGeom prst="rect">
            <a:avLst/>
          </a:prstGeom>
          <a:noFill/>
        </p:spPr>
        <p:txBody>
          <a:bodyPr wrap="square" lIns="91440" tIns="45720" rIns="91440" bIns="45720" rtlCol="0" anchor="t">
            <a:spAutoFit/>
          </a:bodyPr>
          <a:lstStyle/>
          <a:p>
            <a:pPr algn="ctr" rtl="1"/>
            <a:r>
              <a:rPr lang="ar-E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أنا بستناك..ف كل يوم</a:t>
            </a:r>
            <a:r>
              <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ar-E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راعيا</a:t>
            </a:r>
          </a:p>
          <a:p>
            <a:pPr algn="ctr" rtl="1"/>
            <a:r>
              <a:rPr lang="ar-E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اجري أحك</a:t>
            </a:r>
            <a:r>
              <a:rPr lang="ar-SA" sz="7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ي</a:t>
            </a:r>
            <a:r>
              <a:rPr lang="ar-E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معاك..وأسمع ردك عليا</a:t>
            </a:r>
          </a:p>
          <a:p>
            <a:pPr algn="ctr" rtl="1"/>
            <a:r>
              <a:rPr lang="ar-E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وتضمني..ليك يا أبويا وفاديا</a:t>
            </a:r>
            <a:endPar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rtl="1"/>
            <a:r>
              <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2x</a:t>
            </a:r>
            <a:endParaRPr lang="ar-E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E8DB0E02-F350-753E-5DC1-A47568F0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0C8624AF-3425-12E1-876F-BED2EC9907E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3543076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5C8B-662E-4F36-8739-AF01BB1797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933E0A-C139-6358-8AAE-88075A895774}"/>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2132"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55A2B506-B6D6-1FA1-5662-2C9549255F3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9DB36B4D-8149-069E-61E1-5C2DB99EAA1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BFB45A-38C0-64F4-51F1-EFAC30DA507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AB0A0B65-CA61-338E-06EA-5D3059B46FAB}"/>
              </a:ext>
            </a:extLst>
          </p:cNvPr>
          <p:cNvSpPr txBox="1"/>
          <p:nvPr/>
        </p:nvSpPr>
        <p:spPr>
          <a:xfrm>
            <a:off x="2706130" y="1739550"/>
            <a:ext cx="9483738" cy="1485022"/>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ربنا لا ينسانا وهو دائماً معنا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endParaRPr lang="ar-EG" sz="105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Box 2">
            <a:extLst>
              <a:ext uri="{FF2B5EF4-FFF2-40B4-BE49-F238E27FC236}">
                <a16:creationId xmlns:a16="http://schemas.microsoft.com/office/drawing/2014/main" id="{20F40700-0FB4-9B81-6003-B7445A21B875}"/>
              </a:ext>
            </a:extLst>
          </p:cNvPr>
          <p:cNvSpPr txBox="1"/>
          <p:nvPr/>
        </p:nvSpPr>
        <p:spPr>
          <a:xfrm>
            <a:off x="1549317" y="4134177"/>
            <a:ext cx="9378779" cy="2723823"/>
          </a:xfrm>
          <a:prstGeom prst="rect">
            <a:avLst/>
          </a:prstGeom>
          <a:noFill/>
        </p:spPr>
        <p:txBody>
          <a:bodyPr wrap="square">
            <a:spAutoFit/>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في طريق ذي الحياه يتقدمنا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8000" b="1" dirty="0">
                <a:ln w="9525">
                  <a:solidFill>
                    <a:schemeClr val="bg1"/>
                  </a:solidFill>
                  <a:prstDash val="solid"/>
                </a:ln>
                <a:effectLst>
                  <a:outerShdw blurRad="12700" dist="38100" dir="2700000" algn="tl" rotWithShape="0">
                    <a:schemeClr val="bg1">
                      <a:lumMod val="50000"/>
                    </a:schemeClr>
                  </a:outerShdw>
                </a:effectLst>
              </a:rPr>
              <a:t>2x</a:t>
            </a:r>
          </a:p>
          <a:p>
            <a:pPr algn="ctr" rtl="1"/>
            <a:endParaRPr lang="ar-EG" sz="11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90029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presetSubtype="0" fill="hold" grpId="1" nodeType="clickEffect">
                                  <p:stCondLst>
                                    <p:cond delay="0"/>
                                  </p:stCondLst>
                                  <p:iterate type="lt">
                                    <p:tmPct val="10000"/>
                                  </p:iterate>
                                  <p:childTnLst>
                                    <p:animScale>
                                      <p:cBhvr>
                                        <p:cTn id="18" dur="250" autoRev="1" fill="hold">
                                          <p:stCondLst>
                                            <p:cond delay="0"/>
                                          </p:stCondLst>
                                        </p:cTn>
                                        <p:tgtEl>
                                          <p:spTgt spid="3"/>
                                        </p:tgtEl>
                                      </p:cBhvr>
                                      <p:to x="80000" y="100000"/>
                                    </p:animScale>
                                    <p:anim by="(#ppt_w*0.10)" calcmode="lin" valueType="num">
                                      <p:cBhvr>
                                        <p:cTn id="19" dur="250" autoRev="1" fill="hold">
                                          <p:stCondLst>
                                            <p:cond delay="0"/>
                                          </p:stCondLst>
                                        </p:cTn>
                                        <p:tgtEl>
                                          <p:spTgt spid="3"/>
                                        </p:tgtEl>
                                        <p:attrNameLst>
                                          <p:attrName>ppt_x</p:attrName>
                                        </p:attrNameLst>
                                      </p:cBhvr>
                                    </p:anim>
                                    <p:anim by="(-#ppt_w*0.10)" calcmode="lin" valueType="num">
                                      <p:cBhvr>
                                        <p:cTn id="20" dur="250" autoRev="1" fill="hold">
                                          <p:stCondLst>
                                            <p:cond delay="0"/>
                                          </p:stCondLst>
                                        </p:cTn>
                                        <p:tgtEl>
                                          <p:spTgt spid="3"/>
                                        </p:tgtEl>
                                        <p:attrNameLst>
                                          <p:attrName>ppt_y</p:attrName>
                                        </p:attrNameLst>
                                      </p:cBhvr>
                                    </p:anim>
                                    <p:animRot by="-480000">
                                      <p:cBhvr>
                                        <p:cTn id="21"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CB9E7-2D16-79D7-9CF5-04346B225D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321F57-CA21-A78A-7B24-EF06775A7B6E}"/>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01622716-3A60-669D-1304-F5707F097A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DF7FD92D-27BC-862D-8D73-A0F152FA0B7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54CC3B-4860-4D91-AF29-FDEB7A7BDE6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3882E2A5-F3F3-B934-F1C4-CCCEE24AA4C8}"/>
              </a:ext>
            </a:extLst>
          </p:cNvPr>
          <p:cNvSpPr txBox="1"/>
          <p:nvPr/>
        </p:nvSpPr>
        <p:spPr>
          <a:xfrm>
            <a:off x="0" y="2129032"/>
            <a:ext cx="12192000" cy="1446550"/>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13462">
                  <a:solidFill>
                    <a:schemeClr val="bg1"/>
                  </a:solidFill>
                  <a:prstDash val="solid"/>
                </a:ln>
                <a:solidFill>
                  <a:schemeClr val="bg1"/>
                </a:solidFill>
                <a:effectLst>
                  <a:outerShdw dist="38100" dir="2700000" algn="bl" rotWithShape="0">
                    <a:schemeClr val="accent5"/>
                  </a:outerShdw>
                </a:effectLst>
              </a:rPr>
              <a:t>ولتشدو قلوبنا......بابتهاج وهناء</a:t>
            </a:r>
          </a:p>
        </p:txBody>
      </p:sp>
    </p:spTree>
    <p:extLst>
      <p:ext uri="{BB962C8B-B14F-4D97-AF65-F5344CB8AC3E}">
        <p14:creationId xmlns:p14="http://schemas.microsoft.com/office/powerpoint/2010/main" val="3913533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9C60-6050-9B41-6121-32582B980F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AEA7F7-E874-A00B-9096-7609F1ADE4C7}"/>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D1F3282B-03AC-AFB5-21B2-9FFF89ACE95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4B28E9F4-9B90-A492-6F56-3E594C361342}"/>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E6A5B6-A7B6-978C-174B-967251698F7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0E6DF4A8-D77E-D918-A957-DF81EC385366}"/>
              </a:ext>
            </a:extLst>
          </p:cNvPr>
          <p:cNvSpPr txBox="1"/>
          <p:nvPr/>
        </p:nvSpPr>
        <p:spPr>
          <a:xfrm>
            <a:off x="-1" y="2236709"/>
            <a:ext cx="12192000" cy="1446550"/>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800" b="1" dirty="0">
                <a:ln w="13462">
                  <a:solidFill>
                    <a:schemeClr val="bg1"/>
                  </a:solidFill>
                  <a:prstDash val="solid"/>
                </a:ln>
                <a:solidFill>
                  <a:schemeClr val="bg1"/>
                </a:solidFill>
                <a:effectLst>
                  <a:outerShdw dist="38100" dir="2700000" algn="bl" rotWithShape="0">
                    <a:schemeClr val="accent5"/>
                  </a:outerShdw>
                </a:effectLst>
              </a:rPr>
              <a:t>لا نخاف ظل الموت......فالله معنا</a:t>
            </a:r>
          </a:p>
        </p:txBody>
      </p:sp>
    </p:spTree>
    <p:extLst>
      <p:ext uri="{BB962C8B-B14F-4D97-AF65-F5344CB8AC3E}">
        <p14:creationId xmlns:p14="http://schemas.microsoft.com/office/powerpoint/2010/main" val="2502644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80ADF-CA5A-A4CE-2400-303D7A6C31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75403A-2CC4-F37F-3CC6-990978E027D6}"/>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2132"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F094D0E8-0839-0C46-1B35-5A9B70C5DE3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E92E17CC-A107-B293-1553-60727C4E7956}"/>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4FB7EC-45E8-1355-AE8B-DC2A87ACD5C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705CD540-C9EF-069D-1B25-A4D4A45C9CD7}"/>
              </a:ext>
            </a:extLst>
          </p:cNvPr>
          <p:cNvSpPr txBox="1"/>
          <p:nvPr/>
        </p:nvSpPr>
        <p:spPr>
          <a:xfrm>
            <a:off x="2706130" y="1739550"/>
            <a:ext cx="9483738" cy="1485022"/>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ربنا لا ينسانا وهو دائماً معنا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endParaRPr lang="ar-EG" sz="105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Box 2">
            <a:extLst>
              <a:ext uri="{FF2B5EF4-FFF2-40B4-BE49-F238E27FC236}">
                <a16:creationId xmlns:a16="http://schemas.microsoft.com/office/drawing/2014/main" id="{7AE8FF73-1ABD-3361-DF31-133F4B396BBE}"/>
              </a:ext>
            </a:extLst>
          </p:cNvPr>
          <p:cNvSpPr txBox="1"/>
          <p:nvPr/>
        </p:nvSpPr>
        <p:spPr>
          <a:xfrm>
            <a:off x="1549317" y="4134177"/>
            <a:ext cx="9378779" cy="2723823"/>
          </a:xfrm>
          <a:prstGeom prst="rect">
            <a:avLst/>
          </a:prstGeom>
          <a:noFill/>
        </p:spPr>
        <p:txBody>
          <a:bodyPr wrap="square">
            <a:spAutoFit/>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في طريق ذي الحياه يتقدمنا</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8000" b="1" dirty="0">
                <a:ln w="9525">
                  <a:solidFill>
                    <a:schemeClr val="bg1"/>
                  </a:solidFill>
                  <a:prstDash val="solid"/>
                </a:ln>
                <a:effectLst>
                  <a:outerShdw blurRad="12700" dist="38100" dir="2700000" algn="tl" rotWithShape="0">
                    <a:schemeClr val="bg1">
                      <a:lumMod val="50000"/>
                    </a:schemeClr>
                  </a:outerShdw>
                </a:effectLst>
              </a:rPr>
              <a:t>2x</a:t>
            </a:r>
          </a:p>
          <a:p>
            <a:pPr algn="ctr" rtl="1"/>
            <a:endParaRPr lang="ar-EG" sz="11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72655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presetSubtype="0" fill="hold" grpId="1" nodeType="clickEffect">
                                  <p:stCondLst>
                                    <p:cond delay="0"/>
                                  </p:stCondLst>
                                  <p:iterate type="lt">
                                    <p:tmPct val="10000"/>
                                  </p:iterate>
                                  <p:childTnLst>
                                    <p:animScale>
                                      <p:cBhvr>
                                        <p:cTn id="18" dur="250" autoRev="1" fill="hold">
                                          <p:stCondLst>
                                            <p:cond delay="0"/>
                                          </p:stCondLst>
                                        </p:cTn>
                                        <p:tgtEl>
                                          <p:spTgt spid="3"/>
                                        </p:tgtEl>
                                      </p:cBhvr>
                                      <p:to x="80000" y="100000"/>
                                    </p:animScale>
                                    <p:anim by="(#ppt_w*0.10)" calcmode="lin" valueType="num">
                                      <p:cBhvr>
                                        <p:cTn id="19" dur="250" autoRev="1" fill="hold">
                                          <p:stCondLst>
                                            <p:cond delay="0"/>
                                          </p:stCondLst>
                                        </p:cTn>
                                        <p:tgtEl>
                                          <p:spTgt spid="3"/>
                                        </p:tgtEl>
                                        <p:attrNameLst>
                                          <p:attrName>ppt_x</p:attrName>
                                        </p:attrNameLst>
                                      </p:cBhvr>
                                    </p:anim>
                                    <p:anim by="(-#ppt_w*0.10)" calcmode="lin" valueType="num">
                                      <p:cBhvr>
                                        <p:cTn id="20" dur="250" autoRev="1" fill="hold">
                                          <p:stCondLst>
                                            <p:cond delay="0"/>
                                          </p:stCondLst>
                                        </p:cTn>
                                        <p:tgtEl>
                                          <p:spTgt spid="3"/>
                                        </p:tgtEl>
                                        <p:attrNameLst>
                                          <p:attrName>ppt_y</p:attrName>
                                        </p:attrNameLst>
                                      </p:cBhvr>
                                    </p:anim>
                                    <p:animRot by="-480000">
                                      <p:cBhvr>
                                        <p:cTn id="21" dur="250" autoRev="1"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54ABB-FAA6-7680-500F-3C05EFB486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C371B4-F17F-D0B0-21B0-E51754F9C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Oval 7">
            <a:extLst>
              <a:ext uri="{FF2B5EF4-FFF2-40B4-BE49-F238E27FC236}">
                <a16:creationId xmlns:a16="http://schemas.microsoft.com/office/drawing/2014/main" id="{62E9F10D-E365-3163-3914-DC27564940C7}"/>
              </a:ext>
            </a:extLst>
          </p:cNvPr>
          <p:cNvSpPr/>
          <p:nvPr/>
        </p:nvSpPr>
        <p:spPr>
          <a:xfrm>
            <a:off x="10359342" y="33703"/>
            <a:ext cx="1832658" cy="1690925"/>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2C7760A6-6977-231A-883F-9BACD25B3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01" y="73527"/>
            <a:ext cx="2586299" cy="1442758"/>
          </a:xfrm>
          <a:prstGeom prst="rect">
            <a:avLst/>
          </a:prstGeom>
        </p:spPr>
      </p:pic>
      <p:pic>
        <p:nvPicPr>
          <p:cNvPr id="6" name="Picture 5">
            <a:extLst>
              <a:ext uri="{FF2B5EF4-FFF2-40B4-BE49-F238E27FC236}">
                <a16:creationId xmlns:a16="http://schemas.microsoft.com/office/drawing/2014/main" id="{CEEDC6D2-6987-DFD0-7558-0F8B2C9F40A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82899" y="0"/>
            <a:ext cx="1722626" cy="1898248"/>
          </a:xfrm>
          <a:prstGeom prst="rect">
            <a:avLst/>
          </a:prstGeom>
        </p:spPr>
      </p:pic>
    </p:spTree>
    <p:extLst>
      <p:ext uri="{BB962C8B-B14F-4D97-AF65-F5344CB8AC3E}">
        <p14:creationId xmlns:p14="http://schemas.microsoft.com/office/powerpoint/2010/main" val="2704795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A9323-2F81-4630-722E-54333EF2B6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E19FFA-A96E-B36E-B567-78EDD1FD56F6}"/>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2"/>
            <a:ext cx="12191999" cy="6804836"/>
          </a:xfrm>
          <a:prstGeom prst="rect">
            <a:avLst/>
          </a:prstGeom>
          <a:effectLst>
            <a:softEdge rad="254000"/>
          </a:effectLst>
        </p:spPr>
      </p:pic>
      <p:sp>
        <p:nvSpPr>
          <p:cNvPr id="3" name="TextBox 2">
            <a:extLst>
              <a:ext uri="{FF2B5EF4-FFF2-40B4-BE49-F238E27FC236}">
                <a16:creationId xmlns:a16="http://schemas.microsoft.com/office/drawing/2014/main" id="{C2AC4094-58E8-98AA-6A61-927088959421}"/>
              </a:ext>
            </a:extLst>
          </p:cNvPr>
          <p:cNvSpPr txBox="1"/>
          <p:nvPr/>
        </p:nvSpPr>
        <p:spPr>
          <a:xfrm>
            <a:off x="-1" y="3429000"/>
            <a:ext cx="12191999" cy="2800767"/>
          </a:xfrm>
          <a:prstGeom prst="rect">
            <a:avLst/>
          </a:prstGeom>
          <a:noFill/>
        </p:spPr>
        <p:txBody>
          <a:bodyPr wrap="square" lIns="91440" tIns="45720" rIns="91440" bIns="45720" rtlCol="0" anchor="t">
            <a:spAutoFit/>
            <a:scene3d>
              <a:camera prst="orthographicFront"/>
              <a:lightRig rig="threePt" dir="t"/>
            </a:scene3d>
            <a:sp3d extrusionH="57150">
              <a:bevelT w="38100" h="38100" prst="angle"/>
            </a:sp3d>
          </a:bodyPr>
          <a:lstStyle/>
          <a:p>
            <a:pPr algn="ctr" rtl="1"/>
            <a:r>
              <a:rPr lang="ar-EG" sz="8800" b="1" spc="50" dirty="0">
                <a:ln w="9525" cmpd="sng">
                  <a:solidFill>
                    <a:schemeClr val="bg1"/>
                  </a:solidFill>
                  <a:prstDash val="solid"/>
                </a:ln>
                <a:solidFill>
                  <a:srgbClr val="70AD47">
                    <a:tint val="1000"/>
                  </a:srgbClr>
                </a:solidFill>
                <a:effectLst>
                  <a:glow rad="38100">
                    <a:schemeClr val="accent1">
                      <a:alpha val="40000"/>
                    </a:schemeClr>
                  </a:glow>
                </a:effectLst>
              </a:rPr>
              <a:t>يا مار</a:t>
            </a:r>
            <a:r>
              <a:rPr lang="ar-SA" sz="8800" b="1" spc="50" dirty="0">
                <a:ln w="9525" cmpd="sng">
                  <a:solidFill>
                    <a:schemeClr val="bg1"/>
                  </a:solidFill>
                  <a:prstDash val="solid"/>
                </a:ln>
                <a:solidFill>
                  <a:srgbClr val="70AD47">
                    <a:tint val="1000"/>
                  </a:srgbClr>
                </a:solidFill>
                <a:effectLst>
                  <a:glow rad="38100">
                    <a:schemeClr val="accent1">
                      <a:alpha val="40000"/>
                    </a:schemeClr>
                  </a:glow>
                </a:effectLst>
              </a:rPr>
              <a:t> </a:t>
            </a:r>
            <a:r>
              <a:rPr lang="ar-EG" sz="8800" b="1" spc="50" dirty="0">
                <a:ln w="9525" cmpd="sng">
                  <a:solidFill>
                    <a:schemeClr val="bg1"/>
                  </a:solidFill>
                  <a:prstDash val="solid"/>
                </a:ln>
                <a:solidFill>
                  <a:srgbClr val="70AD47">
                    <a:tint val="1000"/>
                  </a:srgbClr>
                </a:solidFill>
                <a:effectLst>
                  <a:glow rad="38100">
                    <a:schemeClr val="accent1">
                      <a:alpha val="40000"/>
                    </a:schemeClr>
                  </a:glow>
                </a:effectLst>
              </a:rPr>
              <a:t>مينا العجايبي</a:t>
            </a:r>
          </a:p>
          <a:p>
            <a:pPr algn="ctr" rtl="1"/>
            <a:r>
              <a:rPr lang="ar-EG" sz="8800" b="1" spc="50" dirty="0">
                <a:ln w="9525" cmpd="sng">
                  <a:solidFill>
                    <a:schemeClr val="bg1"/>
                  </a:solidFill>
                  <a:prstDash val="solid"/>
                </a:ln>
                <a:solidFill>
                  <a:srgbClr val="70AD47">
                    <a:tint val="1000"/>
                  </a:srgbClr>
                </a:solidFill>
                <a:effectLst>
                  <a:glow rad="38100">
                    <a:schemeClr val="accent1">
                      <a:alpha val="40000"/>
                    </a:schemeClr>
                  </a:glow>
                </a:effectLst>
              </a:rPr>
              <a:t>يا قريب من قلبي</a:t>
            </a:r>
          </a:p>
        </p:txBody>
      </p:sp>
      <p:sp>
        <p:nvSpPr>
          <p:cNvPr id="8" name="Oval 7">
            <a:extLst>
              <a:ext uri="{FF2B5EF4-FFF2-40B4-BE49-F238E27FC236}">
                <a16:creationId xmlns:a16="http://schemas.microsoft.com/office/drawing/2014/main" id="{A1E48C7B-72F6-3A6B-E75A-62F5CB2F74AB}"/>
              </a:ext>
            </a:extLst>
          </p:cNvPr>
          <p:cNvSpPr/>
          <p:nvPr/>
        </p:nvSpPr>
        <p:spPr>
          <a:xfrm>
            <a:off x="10094026" y="60826"/>
            <a:ext cx="1990480" cy="170859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E0A4255F-0ADA-3940-0EFE-D98374A92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4" y="-36071"/>
            <a:ext cx="1638179" cy="1805192"/>
          </a:xfrm>
          <a:prstGeom prst="rect">
            <a:avLst/>
          </a:prstGeom>
        </p:spPr>
      </p:pic>
      <p:pic>
        <p:nvPicPr>
          <p:cNvPr id="7" name="Picture 6">
            <a:extLst>
              <a:ext uri="{FF2B5EF4-FFF2-40B4-BE49-F238E27FC236}">
                <a16:creationId xmlns:a16="http://schemas.microsoft.com/office/drawing/2014/main" id="{0FBDA239-0EB6-20AF-99BF-FDEF8E3FA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148" y="60826"/>
            <a:ext cx="2097358" cy="1411465"/>
          </a:xfrm>
          <a:prstGeom prst="rect">
            <a:avLst/>
          </a:prstGeom>
        </p:spPr>
      </p:pic>
    </p:spTree>
    <p:extLst>
      <p:ext uri="{BB962C8B-B14F-4D97-AF65-F5344CB8AC3E}">
        <p14:creationId xmlns:p14="http://schemas.microsoft.com/office/powerpoint/2010/main" val="2910500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CA9F-AA56-C30E-DCC2-B382C25F88E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50AEFBB-CAB9-70C1-C5BC-70E4ACB48F13}"/>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19578"/>
            <a:ext cx="12183074" cy="6877578"/>
          </a:xfrm>
          <a:prstGeom prst="rect">
            <a:avLst/>
          </a:prstGeom>
          <a:effectLst>
            <a:softEdge rad="254000"/>
          </a:effectLst>
        </p:spPr>
      </p:pic>
      <p:sp>
        <p:nvSpPr>
          <p:cNvPr id="8" name="Oval 7">
            <a:extLst>
              <a:ext uri="{FF2B5EF4-FFF2-40B4-BE49-F238E27FC236}">
                <a16:creationId xmlns:a16="http://schemas.microsoft.com/office/drawing/2014/main" id="{8C303521-FCD0-11A2-9572-CD354394EE49}"/>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F8088038-E6E8-E349-99F2-1FE194C22001}"/>
              </a:ext>
            </a:extLst>
          </p:cNvPr>
          <p:cNvSpPr txBox="1"/>
          <p:nvPr/>
        </p:nvSpPr>
        <p:spPr>
          <a:xfrm>
            <a:off x="6205728" y="2416840"/>
            <a:ext cx="5986272" cy="3785652"/>
          </a:xfrm>
          <a:prstGeom prst="rect">
            <a:avLst/>
          </a:prstGeom>
          <a:noFill/>
        </p:spPr>
        <p:txBody>
          <a:bodyPr wrap="square" lIns="91440" tIns="45720" rIns="91440" bIns="4572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EG" sz="8000" b="1" dirty="0">
                <a:solidFill>
                  <a:srgbClr val="FFFFFF"/>
                </a:solidFill>
              </a:rPr>
              <a:t> يا مار مينا العجايب..يا قريب من قلبي</a:t>
            </a:r>
          </a:p>
        </p:txBody>
      </p:sp>
      <p:pic>
        <p:nvPicPr>
          <p:cNvPr id="7" name="Picture 6">
            <a:extLst>
              <a:ext uri="{FF2B5EF4-FFF2-40B4-BE49-F238E27FC236}">
                <a16:creationId xmlns:a16="http://schemas.microsoft.com/office/drawing/2014/main" id="{83A1B8F3-2EC5-E012-11FF-9AC0B73A2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BC6BC6AD-4B25-90AD-D02F-4C53DD42BB8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22F2C6BA-F80C-067A-E305-D0FF95FAFCC5}"/>
                  </a:ext>
                </a:extLst>
              </p14:cNvPr>
              <p14:cNvContentPartPr/>
              <p14:nvPr/>
            </p14:nvContentPartPr>
            <p14:xfrm>
              <a:off x="2382611" y="-518470"/>
              <a:ext cx="360" cy="360"/>
            </p14:xfrm>
          </p:contentPart>
        </mc:Choice>
        <mc:Fallback xmlns="">
          <p:pic>
            <p:nvPicPr>
              <p:cNvPr id="5" name="Ink 4">
                <a:extLst>
                  <a:ext uri="{FF2B5EF4-FFF2-40B4-BE49-F238E27FC236}">
                    <a16:creationId xmlns:a16="http://schemas.microsoft.com/office/drawing/2014/main" id="{22F2C6BA-F80C-067A-E305-D0FF95FAFCC5}"/>
                  </a:ext>
                </a:extLst>
              </p:cNvPr>
              <p:cNvPicPr/>
              <p:nvPr/>
            </p:nvPicPr>
            <p:blipFill>
              <a:blip r:embed="rId6"/>
              <a:stretch>
                <a:fillRect/>
              </a:stretch>
            </p:blipFill>
            <p:spPr>
              <a:xfrm>
                <a:off x="2373611" y="-572470"/>
                <a:ext cx="18000" cy="108000"/>
              </a:xfrm>
              <a:prstGeom prst="rect">
                <a:avLst/>
              </a:prstGeom>
            </p:spPr>
          </p:pic>
        </mc:Fallback>
      </mc:AlternateContent>
      <p:sp>
        <p:nvSpPr>
          <p:cNvPr id="10" name="TextBox 9">
            <a:extLst>
              <a:ext uri="{FF2B5EF4-FFF2-40B4-BE49-F238E27FC236}">
                <a16:creationId xmlns:a16="http://schemas.microsoft.com/office/drawing/2014/main" id="{AFCC68A4-6869-AE7F-9F31-26386F222416}"/>
              </a:ext>
            </a:extLst>
          </p:cNvPr>
          <p:cNvSpPr txBox="1"/>
          <p:nvPr/>
        </p:nvSpPr>
        <p:spPr>
          <a:xfrm>
            <a:off x="0" y="2416840"/>
            <a:ext cx="5876544" cy="3785652"/>
          </a:xfrm>
          <a:prstGeom prst="rect">
            <a:avLst/>
          </a:prstGeom>
          <a:noFill/>
        </p:spPr>
        <p:txBody>
          <a:bodyPr wrap="square">
            <a:spAutoFit/>
            <a:scene3d>
              <a:camera prst="orthographicFront"/>
              <a:lightRig rig="threePt" dir="t"/>
            </a:scene3d>
            <a:sp3d extrusionH="57150">
              <a:bevelT w="38100" h="38100" prst="angle"/>
            </a:sp3d>
          </a:bodyPr>
          <a:lstStyle/>
          <a:p>
            <a:pPr algn="ctr" rtl="1"/>
            <a:r>
              <a:rPr lang="ar-EG" sz="8000" b="1" dirty="0">
                <a:solidFill>
                  <a:srgbClr val="FFFFFF"/>
                </a:solidFill>
              </a:rPr>
              <a:t>تملي أنا بفتكرك..واسمك علي لساني</a:t>
            </a:r>
          </a:p>
        </p:txBody>
      </p:sp>
      <p:sp>
        <p:nvSpPr>
          <p:cNvPr id="4" name="TextBox 3">
            <a:extLst>
              <a:ext uri="{FF2B5EF4-FFF2-40B4-BE49-F238E27FC236}">
                <a16:creationId xmlns:a16="http://schemas.microsoft.com/office/drawing/2014/main" id="{2368C537-FD05-A06F-4BF3-4A09C53E02D0}"/>
              </a:ext>
            </a:extLst>
          </p:cNvPr>
          <p:cNvSpPr txBox="1"/>
          <p:nvPr/>
        </p:nvSpPr>
        <p:spPr>
          <a:xfrm>
            <a:off x="2945511" y="5563633"/>
            <a:ext cx="6191250" cy="1323439"/>
          </a:xfrm>
          <a:prstGeom prst="rect">
            <a:avLst/>
          </a:prstGeom>
          <a:noFill/>
        </p:spPr>
        <p:txBody>
          <a:bodyPr wrap="square">
            <a:spAutoFit/>
            <a:scene3d>
              <a:camera prst="orthographicFront"/>
              <a:lightRig rig="threePt" dir="t"/>
            </a:scene3d>
            <a:sp3d extrusionH="57150">
              <a:bevelT w="38100" h="38100" prst="angle"/>
            </a:sp3d>
          </a:bodyPr>
          <a:lstStyle/>
          <a:p>
            <a:pPr algn="ctr"/>
            <a:r>
              <a:rPr lang="en-US" sz="8000" b="1" dirty="0">
                <a:ln w="10160">
                  <a:solidFill>
                    <a:schemeClr val="bg1"/>
                  </a:solidFill>
                  <a:prstDash val="solid"/>
                </a:ln>
                <a:solidFill>
                  <a:schemeClr val="bg1"/>
                </a:solidFill>
                <a:effectLst>
                  <a:outerShdw blurRad="38100" dist="22860" dir="5400000" algn="tl" rotWithShape="0">
                    <a:srgbClr val="000000">
                      <a:alpha val="30000"/>
                    </a:srgbClr>
                  </a:outerShdw>
                </a:effectLst>
              </a:rPr>
              <a:t>2x</a:t>
            </a:r>
            <a:endParaRPr lang="ar-EG" sz="8000" b="1"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83230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B8A7-CBFD-6B34-BEEB-2B2285D39AF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212D675-2B67-A3D2-96A9-B7B1DD4F284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2"/>
            <a:ext cx="12191998" cy="6804836"/>
          </a:xfrm>
          <a:prstGeom prst="rect">
            <a:avLst/>
          </a:prstGeom>
          <a:effectLst>
            <a:softEdge rad="254000"/>
          </a:effectLst>
        </p:spPr>
      </p:pic>
      <p:sp>
        <p:nvSpPr>
          <p:cNvPr id="3" name="TextBox 2">
            <a:extLst>
              <a:ext uri="{FF2B5EF4-FFF2-40B4-BE49-F238E27FC236}">
                <a16:creationId xmlns:a16="http://schemas.microsoft.com/office/drawing/2014/main" id="{1193886C-2F5A-977B-3F2C-9CF3AFFEF716}"/>
              </a:ext>
            </a:extLst>
          </p:cNvPr>
          <p:cNvSpPr txBox="1"/>
          <p:nvPr/>
        </p:nvSpPr>
        <p:spPr>
          <a:xfrm>
            <a:off x="-1" y="3934416"/>
            <a:ext cx="12191999" cy="2308324"/>
          </a:xfrm>
          <a:prstGeom prst="rect">
            <a:avLst/>
          </a:prstGeom>
          <a:noFill/>
        </p:spPr>
        <p:txBody>
          <a:bodyPr wrap="square" lIns="91440" tIns="45720" rIns="91440" bIns="45720" rtlCol="0" anchor="t">
            <a:spAutoFit/>
            <a:scene3d>
              <a:camera prst="orthographicFront"/>
              <a:lightRig rig="threePt" dir="t"/>
            </a:scene3d>
            <a:sp3d extrusionH="57150">
              <a:bevelT w="38100" h="38100" prst="angle"/>
            </a:sp3d>
          </a:bodyPr>
          <a:lstStyle/>
          <a:p>
            <a:pPr algn="ctr" rtl="1"/>
            <a:r>
              <a:rPr lang="ar-EG" sz="7200" b="1" dirty="0">
                <a:solidFill>
                  <a:srgbClr val="FFFFFF"/>
                </a:solidFill>
              </a:rPr>
              <a:t>مار مينا ... مار مينا ... مار مينا... يا مار مينا</a:t>
            </a:r>
          </a:p>
        </p:txBody>
      </p:sp>
      <p:sp>
        <p:nvSpPr>
          <p:cNvPr id="8" name="Oval 7">
            <a:extLst>
              <a:ext uri="{FF2B5EF4-FFF2-40B4-BE49-F238E27FC236}">
                <a16:creationId xmlns:a16="http://schemas.microsoft.com/office/drawing/2014/main" id="{FF8E866F-A992-CDF0-6BFB-F14BC41E6067}"/>
              </a:ext>
            </a:extLst>
          </p:cNvPr>
          <p:cNvSpPr/>
          <p:nvPr/>
        </p:nvSpPr>
        <p:spPr>
          <a:xfrm>
            <a:off x="10094026" y="60826"/>
            <a:ext cx="1990480" cy="170859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1210CEF0-53B9-12A9-E2E0-88D7CFE14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4" y="-36071"/>
            <a:ext cx="1638179" cy="1805192"/>
          </a:xfrm>
          <a:prstGeom prst="rect">
            <a:avLst/>
          </a:prstGeom>
        </p:spPr>
      </p:pic>
      <p:pic>
        <p:nvPicPr>
          <p:cNvPr id="7" name="Picture 6">
            <a:extLst>
              <a:ext uri="{FF2B5EF4-FFF2-40B4-BE49-F238E27FC236}">
                <a16:creationId xmlns:a16="http://schemas.microsoft.com/office/drawing/2014/main" id="{75F57CB8-884D-BC88-9B20-B0423F8DD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148" y="60826"/>
            <a:ext cx="2097358" cy="1411465"/>
          </a:xfrm>
          <a:prstGeom prst="rect">
            <a:avLst/>
          </a:prstGeom>
        </p:spPr>
      </p:pic>
    </p:spTree>
    <p:extLst>
      <p:ext uri="{BB962C8B-B14F-4D97-AF65-F5344CB8AC3E}">
        <p14:creationId xmlns:p14="http://schemas.microsoft.com/office/powerpoint/2010/main" val="2102412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0968C-9EC7-4447-8CC7-06E58BA81A2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4103FE9-1459-FB98-AB83-2CADFCBE0034}"/>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19578"/>
            <a:ext cx="12183074" cy="6877578"/>
          </a:xfrm>
          <a:prstGeom prst="rect">
            <a:avLst/>
          </a:prstGeom>
          <a:effectLst>
            <a:softEdge rad="254000"/>
          </a:effectLst>
        </p:spPr>
      </p:pic>
      <p:sp>
        <p:nvSpPr>
          <p:cNvPr id="8" name="Oval 7">
            <a:extLst>
              <a:ext uri="{FF2B5EF4-FFF2-40B4-BE49-F238E27FC236}">
                <a16:creationId xmlns:a16="http://schemas.microsoft.com/office/drawing/2014/main" id="{DEE5A3F5-3ACF-A6AA-E175-A93F4ECF6C0E}"/>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2BD937F1-EAB5-63E4-B4C7-86035CE4999B}"/>
              </a:ext>
            </a:extLst>
          </p:cNvPr>
          <p:cNvSpPr txBox="1"/>
          <p:nvPr/>
        </p:nvSpPr>
        <p:spPr>
          <a:xfrm>
            <a:off x="6196802" y="2615735"/>
            <a:ext cx="5986272" cy="3785652"/>
          </a:xfrm>
          <a:prstGeom prst="rect">
            <a:avLst/>
          </a:prstGeom>
          <a:noFill/>
        </p:spPr>
        <p:txBody>
          <a:bodyPr wrap="square" lIns="91440" tIns="45720" rIns="91440" bIns="4572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EG" sz="8000" b="1" dirty="0">
                <a:solidFill>
                  <a:srgbClr val="FFFFFF"/>
                </a:solidFill>
              </a:rPr>
              <a:t> يا مارمينا العجايب..يا بطل كل الشجعان</a:t>
            </a:r>
          </a:p>
        </p:txBody>
      </p:sp>
      <p:pic>
        <p:nvPicPr>
          <p:cNvPr id="7" name="Picture 6">
            <a:extLst>
              <a:ext uri="{FF2B5EF4-FFF2-40B4-BE49-F238E27FC236}">
                <a16:creationId xmlns:a16="http://schemas.microsoft.com/office/drawing/2014/main" id="{9DFA52D4-E6CF-3721-EA64-B00846A19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9BD94377-21A8-CE21-2FA8-82823D66814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58CA9645-2C1C-6FCB-A209-1A7196BBD241}"/>
                  </a:ext>
                </a:extLst>
              </p14:cNvPr>
              <p14:cNvContentPartPr/>
              <p14:nvPr/>
            </p14:nvContentPartPr>
            <p14:xfrm>
              <a:off x="2382611" y="-518470"/>
              <a:ext cx="360" cy="360"/>
            </p14:xfrm>
          </p:contentPart>
        </mc:Choice>
        <mc:Fallback xmlns="">
          <p:pic>
            <p:nvPicPr>
              <p:cNvPr id="5" name="Ink 4">
                <a:extLst>
                  <a:ext uri="{FF2B5EF4-FFF2-40B4-BE49-F238E27FC236}">
                    <a16:creationId xmlns:a16="http://schemas.microsoft.com/office/drawing/2014/main" id="{58CA9645-2C1C-6FCB-A209-1A7196BBD241}"/>
                  </a:ext>
                </a:extLst>
              </p:cNvPr>
              <p:cNvPicPr/>
              <p:nvPr/>
            </p:nvPicPr>
            <p:blipFill>
              <a:blip r:embed="rId6"/>
              <a:stretch>
                <a:fillRect/>
              </a:stretch>
            </p:blipFill>
            <p:spPr>
              <a:xfrm>
                <a:off x="2373611" y="-572470"/>
                <a:ext cx="18000" cy="108000"/>
              </a:xfrm>
              <a:prstGeom prst="rect">
                <a:avLst/>
              </a:prstGeom>
            </p:spPr>
          </p:pic>
        </mc:Fallback>
      </mc:AlternateContent>
      <p:sp>
        <p:nvSpPr>
          <p:cNvPr id="10" name="TextBox 9">
            <a:extLst>
              <a:ext uri="{FF2B5EF4-FFF2-40B4-BE49-F238E27FC236}">
                <a16:creationId xmlns:a16="http://schemas.microsoft.com/office/drawing/2014/main" id="{50D7F98C-FE96-185D-CA8F-8D581D67226A}"/>
              </a:ext>
            </a:extLst>
          </p:cNvPr>
          <p:cNvSpPr txBox="1"/>
          <p:nvPr/>
        </p:nvSpPr>
        <p:spPr>
          <a:xfrm>
            <a:off x="0" y="2615735"/>
            <a:ext cx="5876544" cy="3785652"/>
          </a:xfrm>
          <a:prstGeom prst="rect">
            <a:avLst/>
          </a:prstGeom>
          <a:noFill/>
        </p:spPr>
        <p:txBody>
          <a:bodyPr wrap="square">
            <a:spAutoFit/>
            <a:scene3d>
              <a:camera prst="orthographicFront"/>
              <a:lightRig rig="threePt" dir="t"/>
            </a:scene3d>
            <a:sp3d extrusionH="57150">
              <a:bevelT w="38100" h="38100" prst="angle"/>
            </a:sp3d>
          </a:bodyPr>
          <a:lstStyle/>
          <a:p>
            <a:pPr algn="ctr" rtl="1"/>
            <a:r>
              <a:rPr lang="ar-EG" sz="8000" b="1" dirty="0">
                <a:solidFill>
                  <a:srgbClr val="FFFFFF"/>
                </a:solidFill>
              </a:rPr>
              <a:t>شفاعتك بتكون عجيبة..وبتمح كل الأحزان</a:t>
            </a:r>
          </a:p>
        </p:txBody>
      </p:sp>
      <p:sp>
        <p:nvSpPr>
          <p:cNvPr id="12" name="TextBox 11">
            <a:extLst>
              <a:ext uri="{FF2B5EF4-FFF2-40B4-BE49-F238E27FC236}">
                <a16:creationId xmlns:a16="http://schemas.microsoft.com/office/drawing/2014/main" id="{466CE789-D77E-D9CE-4BE7-3C34C6D8EB26}"/>
              </a:ext>
            </a:extLst>
          </p:cNvPr>
          <p:cNvSpPr txBox="1"/>
          <p:nvPr/>
        </p:nvSpPr>
        <p:spPr>
          <a:xfrm>
            <a:off x="3037425" y="5563633"/>
            <a:ext cx="6203852" cy="1323439"/>
          </a:xfrm>
          <a:prstGeom prst="rect">
            <a:avLst/>
          </a:prstGeom>
          <a:noFill/>
        </p:spPr>
        <p:txBody>
          <a:bodyPr wrap="square">
            <a:spAutoFit/>
            <a:scene3d>
              <a:camera prst="orthographicFront"/>
              <a:lightRig rig="threePt" dir="t"/>
            </a:scene3d>
            <a:sp3d extrusionH="57150">
              <a:bevelT w="38100" h="38100" prst="angle"/>
            </a:sp3d>
          </a:bodyPr>
          <a:lstStyle/>
          <a:p>
            <a:pPr algn="ctr"/>
            <a:r>
              <a:rPr lang="en-US" sz="8000" b="1" dirty="0">
                <a:ln w="10160">
                  <a:solidFill>
                    <a:schemeClr val="bg1"/>
                  </a:solidFill>
                  <a:prstDash val="solid"/>
                </a:ln>
                <a:solidFill>
                  <a:schemeClr val="bg1"/>
                </a:solidFill>
                <a:effectLst>
                  <a:outerShdw blurRad="38100" dist="22860" dir="5400000" algn="tl" rotWithShape="0">
                    <a:srgbClr val="000000">
                      <a:alpha val="30000"/>
                    </a:srgbClr>
                  </a:outerShdw>
                </a:effectLst>
              </a:rPr>
              <a:t>2x</a:t>
            </a:r>
            <a:endParaRPr lang="ar-EG" sz="8000" b="1"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74718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CEFBA-ACA5-604A-9947-677D9E59C5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F8E310-38B6-ACCF-2F91-E86CB9E4345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sp>
        <p:nvSpPr>
          <p:cNvPr id="3" name="TextBox 2">
            <a:extLst>
              <a:ext uri="{FF2B5EF4-FFF2-40B4-BE49-F238E27FC236}">
                <a16:creationId xmlns:a16="http://schemas.microsoft.com/office/drawing/2014/main" id="{E5156F24-BF73-D62F-2FDA-D525D34C0CBB}"/>
              </a:ext>
            </a:extLst>
          </p:cNvPr>
          <p:cNvSpPr txBox="1"/>
          <p:nvPr/>
        </p:nvSpPr>
        <p:spPr>
          <a:xfrm>
            <a:off x="0" y="3934416"/>
            <a:ext cx="12191999" cy="2308324"/>
          </a:xfrm>
          <a:prstGeom prst="rect">
            <a:avLst/>
          </a:prstGeom>
          <a:noFill/>
        </p:spPr>
        <p:txBody>
          <a:bodyPr wrap="square" lIns="91440" tIns="45720" rIns="91440" bIns="45720" rtlCol="0" anchor="t">
            <a:spAutoFit/>
            <a:scene3d>
              <a:camera prst="orthographicFront"/>
              <a:lightRig rig="threePt" dir="t"/>
            </a:scene3d>
            <a:sp3d extrusionH="57150">
              <a:bevelT w="38100" h="38100" prst="angle"/>
            </a:sp3d>
          </a:bodyPr>
          <a:lstStyle/>
          <a:p>
            <a:pPr algn="ctr" rtl="1"/>
            <a:r>
              <a:rPr lang="ar-EG" sz="7200" b="1" dirty="0">
                <a:solidFill>
                  <a:srgbClr val="FFFFFF"/>
                </a:solidFill>
              </a:rPr>
              <a:t>مار مينا ... مار مينا ... مار مينا... يا مار مينا</a:t>
            </a:r>
          </a:p>
        </p:txBody>
      </p:sp>
      <p:sp>
        <p:nvSpPr>
          <p:cNvPr id="8" name="Oval 7">
            <a:extLst>
              <a:ext uri="{FF2B5EF4-FFF2-40B4-BE49-F238E27FC236}">
                <a16:creationId xmlns:a16="http://schemas.microsoft.com/office/drawing/2014/main" id="{A9C8E7E8-4DA9-D38F-A239-02AFD673E472}"/>
              </a:ext>
            </a:extLst>
          </p:cNvPr>
          <p:cNvSpPr/>
          <p:nvPr/>
        </p:nvSpPr>
        <p:spPr>
          <a:xfrm>
            <a:off x="10094026" y="60826"/>
            <a:ext cx="1990480" cy="170859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78B22065-DBC0-38E7-3A09-8412D74FD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4" y="-36071"/>
            <a:ext cx="1638179" cy="1805192"/>
          </a:xfrm>
          <a:prstGeom prst="rect">
            <a:avLst/>
          </a:prstGeom>
        </p:spPr>
      </p:pic>
      <p:pic>
        <p:nvPicPr>
          <p:cNvPr id="7" name="Picture 6">
            <a:extLst>
              <a:ext uri="{FF2B5EF4-FFF2-40B4-BE49-F238E27FC236}">
                <a16:creationId xmlns:a16="http://schemas.microsoft.com/office/drawing/2014/main" id="{748908FF-0671-0224-DEC8-B86F31CB6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148" y="60826"/>
            <a:ext cx="2097358" cy="1411465"/>
          </a:xfrm>
          <a:prstGeom prst="rect">
            <a:avLst/>
          </a:prstGeom>
        </p:spPr>
      </p:pic>
    </p:spTree>
    <p:extLst>
      <p:ext uri="{BB962C8B-B14F-4D97-AF65-F5344CB8AC3E}">
        <p14:creationId xmlns:p14="http://schemas.microsoft.com/office/powerpoint/2010/main" val="986106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C552-4066-80A1-B203-72D2EDB79AE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16DDED0-4999-1E6E-AEE1-9F53806DFE0C}"/>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56113" y="31563"/>
            <a:ext cx="12079774" cy="6794873"/>
          </a:xfrm>
          <a:prstGeom prst="rect">
            <a:avLst/>
          </a:prstGeom>
          <a:effectLst>
            <a:softEdge rad="254000"/>
          </a:effectLst>
        </p:spPr>
      </p:pic>
      <p:sp>
        <p:nvSpPr>
          <p:cNvPr id="8" name="Oval 7">
            <a:extLst>
              <a:ext uri="{FF2B5EF4-FFF2-40B4-BE49-F238E27FC236}">
                <a16:creationId xmlns:a16="http://schemas.microsoft.com/office/drawing/2014/main" id="{C1794302-67A0-AACC-01E1-74875E8D595B}"/>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FA40141F-771C-8358-8081-ABCFA389A8A2}"/>
              </a:ext>
            </a:extLst>
          </p:cNvPr>
          <p:cNvSpPr txBox="1"/>
          <p:nvPr/>
        </p:nvSpPr>
        <p:spPr>
          <a:xfrm>
            <a:off x="8926" y="2197423"/>
            <a:ext cx="11949968" cy="4524315"/>
          </a:xfrm>
          <a:prstGeom prst="rect">
            <a:avLst/>
          </a:prstGeom>
          <a:noFill/>
        </p:spPr>
        <p:txBody>
          <a:bodyPr wrap="square" lIns="91440" tIns="45720" rIns="91440" bIns="45720" rtlCol="0" anchor="t">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أنا غالي فيك..يا أغلى ما في عمري</a:t>
            </a:r>
          </a:p>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مهما ابليس..رخص في عينيا امري وضعفي صار..حيره و سكوت و صمت اذكر ده دمك..هو ثمني و قيمتي</a:t>
            </a:r>
          </a:p>
        </p:txBody>
      </p:sp>
      <p:pic>
        <p:nvPicPr>
          <p:cNvPr id="7" name="Picture 6">
            <a:extLst>
              <a:ext uri="{FF2B5EF4-FFF2-40B4-BE49-F238E27FC236}">
                <a16:creationId xmlns:a16="http://schemas.microsoft.com/office/drawing/2014/main" id="{B5A981F7-DA77-1C4D-97AA-B5CA36BFC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AFCEEA3D-B31B-448D-546A-2322F533CEC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3376338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BEE84-1AF8-DC6D-3A81-890271563F3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5ADB5F7-ED86-240E-243D-CA541716C57B}"/>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19578"/>
            <a:ext cx="12183074" cy="6799855"/>
          </a:xfrm>
          <a:prstGeom prst="rect">
            <a:avLst/>
          </a:prstGeom>
          <a:effectLst>
            <a:softEdge rad="254000"/>
          </a:effectLst>
        </p:spPr>
      </p:pic>
      <p:sp>
        <p:nvSpPr>
          <p:cNvPr id="8" name="Oval 7">
            <a:extLst>
              <a:ext uri="{FF2B5EF4-FFF2-40B4-BE49-F238E27FC236}">
                <a16:creationId xmlns:a16="http://schemas.microsoft.com/office/drawing/2014/main" id="{474D144F-CAC1-61F1-C997-C6EBE50A01DF}"/>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3A430513-E9FC-4B07-A100-490674DB052B}"/>
              </a:ext>
            </a:extLst>
          </p:cNvPr>
          <p:cNvSpPr txBox="1"/>
          <p:nvPr/>
        </p:nvSpPr>
        <p:spPr>
          <a:xfrm>
            <a:off x="6205728" y="2531329"/>
            <a:ext cx="5986272" cy="3785652"/>
          </a:xfrm>
          <a:prstGeom prst="rect">
            <a:avLst/>
          </a:prstGeom>
          <a:noFill/>
        </p:spPr>
        <p:txBody>
          <a:bodyPr wrap="square" lIns="91440" tIns="45720" rIns="91440" bIns="4572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EG" sz="8000" b="1" dirty="0">
                <a:solidFill>
                  <a:srgbClr val="FFFFFF"/>
                </a:solidFill>
              </a:rPr>
              <a:t>يامارمينا العجايب ..نلت تلات</a:t>
            </a:r>
          </a:p>
          <a:p>
            <a:pPr algn="ctr" rtl="1"/>
            <a:r>
              <a:rPr lang="ar-EG" sz="8000" b="1" dirty="0">
                <a:solidFill>
                  <a:srgbClr val="FFFFFF"/>
                </a:solidFill>
              </a:rPr>
              <a:t> أكاليل</a:t>
            </a:r>
          </a:p>
        </p:txBody>
      </p:sp>
      <p:pic>
        <p:nvPicPr>
          <p:cNvPr id="7" name="Picture 6">
            <a:extLst>
              <a:ext uri="{FF2B5EF4-FFF2-40B4-BE49-F238E27FC236}">
                <a16:creationId xmlns:a16="http://schemas.microsoft.com/office/drawing/2014/main" id="{8099AE1A-7C08-F3F0-D04D-225A466A1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4108DA9A-C572-8CEE-D6FD-FC6A1880FA8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EC8A4F7E-6923-D0CF-C821-798963A88013}"/>
                  </a:ext>
                </a:extLst>
              </p14:cNvPr>
              <p14:cNvContentPartPr/>
              <p14:nvPr/>
            </p14:nvContentPartPr>
            <p14:xfrm>
              <a:off x="2382611" y="-518470"/>
              <a:ext cx="360" cy="360"/>
            </p14:xfrm>
          </p:contentPart>
        </mc:Choice>
        <mc:Fallback xmlns="">
          <p:pic>
            <p:nvPicPr>
              <p:cNvPr id="5" name="Ink 4">
                <a:extLst>
                  <a:ext uri="{FF2B5EF4-FFF2-40B4-BE49-F238E27FC236}">
                    <a16:creationId xmlns:a16="http://schemas.microsoft.com/office/drawing/2014/main" id="{EC8A4F7E-6923-D0CF-C821-798963A88013}"/>
                  </a:ext>
                </a:extLst>
              </p:cNvPr>
              <p:cNvPicPr/>
              <p:nvPr/>
            </p:nvPicPr>
            <p:blipFill>
              <a:blip r:embed="rId6"/>
              <a:stretch>
                <a:fillRect/>
              </a:stretch>
            </p:blipFill>
            <p:spPr>
              <a:xfrm>
                <a:off x="2373611" y="-572470"/>
                <a:ext cx="18000" cy="108000"/>
              </a:xfrm>
              <a:prstGeom prst="rect">
                <a:avLst/>
              </a:prstGeom>
            </p:spPr>
          </p:pic>
        </mc:Fallback>
      </mc:AlternateContent>
      <p:sp>
        <p:nvSpPr>
          <p:cNvPr id="10" name="TextBox 9">
            <a:extLst>
              <a:ext uri="{FF2B5EF4-FFF2-40B4-BE49-F238E27FC236}">
                <a16:creationId xmlns:a16="http://schemas.microsoft.com/office/drawing/2014/main" id="{CDD71864-1BFE-2C3E-2EF8-67448421F4DC}"/>
              </a:ext>
            </a:extLst>
          </p:cNvPr>
          <p:cNvSpPr txBox="1"/>
          <p:nvPr/>
        </p:nvSpPr>
        <p:spPr>
          <a:xfrm>
            <a:off x="8926" y="2531329"/>
            <a:ext cx="5876544" cy="3785652"/>
          </a:xfrm>
          <a:prstGeom prst="rect">
            <a:avLst/>
          </a:prstGeom>
          <a:noFill/>
        </p:spPr>
        <p:txBody>
          <a:bodyPr wrap="square">
            <a:spAutoFit/>
            <a:scene3d>
              <a:camera prst="orthographicFront"/>
              <a:lightRig rig="threePt" dir="t"/>
            </a:scene3d>
            <a:sp3d extrusionH="57150">
              <a:bevelT w="38100" h="38100" prst="angle"/>
            </a:sp3d>
          </a:bodyPr>
          <a:lstStyle/>
          <a:p>
            <a:pPr algn="ctr" rtl="1"/>
            <a:r>
              <a:rPr lang="ar-EG" sz="8000" b="1" dirty="0">
                <a:solidFill>
                  <a:srgbClr val="FFFFFF"/>
                </a:solidFill>
              </a:rPr>
              <a:t>موجود دايماً مع ربي..بالفرحة وبالتهليل</a:t>
            </a:r>
          </a:p>
        </p:txBody>
      </p:sp>
      <p:sp>
        <p:nvSpPr>
          <p:cNvPr id="4" name="TextBox 3">
            <a:extLst>
              <a:ext uri="{FF2B5EF4-FFF2-40B4-BE49-F238E27FC236}">
                <a16:creationId xmlns:a16="http://schemas.microsoft.com/office/drawing/2014/main" id="{1FF250FD-34DF-8331-B2AA-C031EB262C4C}"/>
              </a:ext>
            </a:extLst>
          </p:cNvPr>
          <p:cNvSpPr txBox="1"/>
          <p:nvPr/>
        </p:nvSpPr>
        <p:spPr>
          <a:xfrm>
            <a:off x="2947198" y="5485910"/>
            <a:ext cx="6098344" cy="1323439"/>
          </a:xfrm>
          <a:prstGeom prst="rect">
            <a:avLst/>
          </a:prstGeom>
          <a:noFill/>
        </p:spPr>
        <p:txBody>
          <a:bodyPr wrap="square">
            <a:spAutoFit/>
          </a:bodyPr>
          <a:lstStyle/>
          <a:p>
            <a:pPr algn="ctr"/>
            <a:r>
              <a:rPr lang="en-US" sz="8000" b="1" dirty="0">
                <a:ln w="10160">
                  <a:solidFill>
                    <a:schemeClr val="bg1"/>
                  </a:solidFill>
                  <a:prstDash val="solid"/>
                </a:ln>
                <a:solidFill>
                  <a:schemeClr val="bg1"/>
                </a:solidFill>
                <a:effectLst>
                  <a:outerShdw blurRad="38100" dist="22860" dir="5400000" algn="tl" rotWithShape="0">
                    <a:srgbClr val="000000">
                      <a:alpha val="30000"/>
                    </a:srgbClr>
                  </a:outerShdw>
                </a:effectLst>
              </a:rPr>
              <a:t>2x</a:t>
            </a:r>
            <a:endParaRPr lang="ar-EG" sz="8000" b="1"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12218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A01B3-866C-0513-D2E7-453C2B9BB3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0EFB95A-6C13-FE45-6350-14416AFFD298}"/>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2"/>
            <a:ext cx="12191998" cy="6804836"/>
          </a:xfrm>
          <a:prstGeom prst="rect">
            <a:avLst/>
          </a:prstGeom>
          <a:effectLst>
            <a:softEdge rad="254000"/>
          </a:effectLst>
        </p:spPr>
      </p:pic>
      <p:sp>
        <p:nvSpPr>
          <p:cNvPr id="3" name="TextBox 2">
            <a:extLst>
              <a:ext uri="{FF2B5EF4-FFF2-40B4-BE49-F238E27FC236}">
                <a16:creationId xmlns:a16="http://schemas.microsoft.com/office/drawing/2014/main" id="{C28FEACC-7B72-54B1-BF4E-EEC7845D1F8F}"/>
              </a:ext>
            </a:extLst>
          </p:cNvPr>
          <p:cNvSpPr txBox="1"/>
          <p:nvPr/>
        </p:nvSpPr>
        <p:spPr>
          <a:xfrm>
            <a:off x="1" y="3677573"/>
            <a:ext cx="12191999" cy="2308324"/>
          </a:xfrm>
          <a:prstGeom prst="rect">
            <a:avLst/>
          </a:prstGeom>
          <a:noFill/>
        </p:spPr>
        <p:txBody>
          <a:bodyPr wrap="square" lIns="91440" tIns="45720" rIns="91440" bIns="45720" rtlCol="0" anchor="t">
            <a:spAutoFit/>
            <a:scene3d>
              <a:camera prst="orthographicFront"/>
              <a:lightRig rig="threePt" dir="t"/>
            </a:scene3d>
            <a:sp3d extrusionH="57150">
              <a:bevelT w="38100" h="38100" prst="angle"/>
            </a:sp3d>
          </a:bodyPr>
          <a:lstStyle/>
          <a:p>
            <a:pPr algn="ctr" rtl="1"/>
            <a:r>
              <a:rPr lang="ar-EG" sz="7200" b="1" dirty="0">
                <a:solidFill>
                  <a:srgbClr val="FFFFFF"/>
                </a:solidFill>
              </a:rPr>
              <a:t>مار مينا ... مار مينا ... مار مينا... يا مار مينا</a:t>
            </a:r>
          </a:p>
        </p:txBody>
      </p:sp>
      <p:sp>
        <p:nvSpPr>
          <p:cNvPr id="8" name="Oval 7">
            <a:extLst>
              <a:ext uri="{FF2B5EF4-FFF2-40B4-BE49-F238E27FC236}">
                <a16:creationId xmlns:a16="http://schemas.microsoft.com/office/drawing/2014/main" id="{748793FC-43EE-0A71-4280-8A8D71AD91EB}"/>
              </a:ext>
            </a:extLst>
          </p:cNvPr>
          <p:cNvSpPr/>
          <p:nvPr/>
        </p:nvSpPr>
        <p:spPr>
          <a:xfrm>
            <a:off x="10094026" y="60826"/>
            <a:ext cx="1990480" cy="170859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56326E9A-9A7D-7446-DB96-116C7F15A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4" y="-36071"/>
            <a:ext cx="1638179" cy="1805192"/>
          </a:xfrm>
          <a:prstGeom prst="rect">
            <a:avLst/>
          </a:prstGeom>
        </p:spPr>
      </p:pic>
      <p:pic>
        <p:nvPicPr>
          <p:cNvPr id="7" name="Picture 6">
            <a:extLst>
              <a:ext uri="{FF2B5EF4-FFF2-40B4-BE49-F238E27FC236}">
                <a16:creationId xmlns:a16="http://schemas.microsoft.com/office/drawing/2014/main" id="{CCE56F27-90E6-4A50-D6F8-BE82F18E4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148" y="60826"/>
            <a:ext cx="2097358" cy="1411465"/>
          </a:xfrm>
          <a:prstGeom prst="rect">
            <a:avLst/>
          </a:prstGeom>
        </p:spPr>
      </p:pic>
    </p:spTree>
    <p:extLst>
      <p:ext uri="{BB962C8B-B14F-4D97-AF65-F5344CB8AC3E}">
        <p14:creationId xmlns:p14="http://schemas.microsoft.com/office/powerpoint/2010/main" val="670744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318F9-0247-7897-5DE3-DAC6C7B57B7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047A561-7688-257B-D725-4F8546685F2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19578"/>
            <a:ext cx="12183074" cy="6828928"/>
          </a:xfrm>
          <a:prstGeom prst="rect">
            <a:avLst/>
          </a:prstGeom>
          <a:effectLst>
            <a:softEdge rad="254000"/>
          </a:effectLst>
        </p:spPr>
      </p:pic>
      <p:sp>
        <p:nvSpPr>
          <p:cNvPr id="8" name="Oval 7">
            <a:extLst>
              <a:ext uri="{FF2B5EF4-FFF2-40B4-BE49-F238E27FC236}">
                <a16:creationId xmlns:a16="http://schemas.microsoft.com/office/drawing/2014/main" id="{819101B4-D46E-7306-10DE-5477939548BE}"/>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BB6150BD-51DA-F52A-6511-905B0F388B9A}"/>
              </a:ext>
            </a:extLst>
          </p:cNvPr>
          <p:cNvSpPr txBox="1"/>
          <p:nvPr/>
        </p:nvSpPr>
        <p:spPr>
          <a:xfrm>
            <a:off x="6196802" y="2573531"/>
            <a:ext cx="5986272" cy="3785652"/>
          </a:xfrm>
          <a:prstGeom prst="rect">
            <a:avLst/>
          </a:prstGeom>
          <a:noFill/>
        </p:spPr>
        <p:txBody>
          <a:bodyPr wrap="square" lIns="91440" tIns="45720" rIns="91440" bIns="45720" rtlCol="0" anchor="t">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EG" sz="8000" b="1" dirty="0">
                <a:solidFill>
                  <a:srgbClr val="FFFFFF"/>
                </a:solidFill>
              </a:rPr>
              <a:t> يا مار مينا العجايب..يا قريب من قلبي</a:t>
            </a:r>
          </a:p>
        </p:txBody>
      </p:sp>
      <p:pic>
        <p:nvPicPr>
          <p:cNvPr id="7" name="Picture 6">
            <a:extLst>
              <a:ext uri="{FF2B5EF4-FFF2-40B4-BE49-F238E27FC236}">
                <a16:creationId xmlns:a16="http://schemas.microsoft.com/office/drawing/2014/main" id="{9EE609CF-64B4-79D7-DC5C-EF02B5903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D7DD850C-2F63-C252-4C44-9AE455BF133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55FF287D-06A0-18A7-BF46-46011CAB3105}"/>
                  </a:ext>
                </a:extLst>
              </p14:cNvPr>
              <p14:cNvContentPartPr/>
              <p14:nvPr/>
            </p14:nvContentPartPr>
            <p14:xfrm>
              <a:off x="2382611" y="-518470"/>
              <a:ext cx="360" cy="360"/>
            </p14:xfrm>
          </p:contentPart>
        </mc:Choice>
        <mc:Fallback xmlns="">
          <p:pic>
            <p:nvPicPr>
              <p:cNvPr id="5" name="Ink 4">
                <a:extLst>
                  <a:ext uri="{FF2B5EF4-FFF2-40B4-BE49-F238E27FC236}">
                    <a16:creationId xmlns:a16="http://schemas.microsoft.com/office/drawing/2014/main" id="{55FF287D-06A0-18A7-BF46-46011CAB3105}"/>
                  </a:ext>
                </a:extLst>
              </p:cNvPr>
              <p:cNvPicPr/>
              <p:nvPr/>
            </p:nvPicPr>
            <p:blipFill>
              <a:blip r:embed="rId6"/>
              <a:stretch>
                <a:fillRect/>
              </a:stretch>
            </p:blipFill>
            <p:spPr>
              <a:xfrm>
                <a:off x="2373611" y="-572470"/>
                <a:ext cx="18000" cy="108000"/>
              </a:xfrm>
              <a:prstGeom prst="rect">
                <a:avLst/>
              </a:prstGeom>
            </p:spPr>
          </p:pic>
        </mc:Fallback>
      </mc:AlternateContent>
      <p:sp>
        <p:nvSpPr>
          <p:cNvPr id="10" name="TextBox 9">
            <a:extLst>
              <a:ext uri="{FF2B5EF4-FFF2-40B4-BE49-F238E27FC236}">
                <a16:creationId xmlns:a16="http://schemas.microsoft.com/office/drawing/2014/main" id="{0692AD11-6314-426B-4F6E-1B1EAEC62EDC}"/>
              </a:ext>
            </a:extLst>
          </p:cNvPr>
          <p:cNvSpPr txBox="1"/>
          <p:nvPr/>
        </p:nvSpPr>
        <p:spPr>
          <a:xfrm>
            <a:off x="0" y="2573531"/>
            <a:ext cx="5876544" cy="3785652"/>
          </a:xfrm>
          <a:prstGeom prst="rect">
            <a:avLst/>
          </a:prstGeom>
          <a:noFill/>
        </p:spPr>
        <p:txBody>
          <a:bodyPr wrap="square">
            <a:spAutoFit/>
            <a:scene3d>
              <a:camera prst="orthographicFront"/>
              <a:lightRig rig="threePt" dir="t"/>
            </a:scene3d>
            <a:sp3d extrusionH="57150">
              <a:bevelT w="38100" h="38100" prst="angle"/>
            </a:sp3d>
          </a:bodyPr>
          <a:lstStyle/>
          <a:p>
            <a:pPr algn="ctr" rtl="1"/>
            <a:r>
              <a:rPr lang="ar-EG" sz="8000" b="1" dirty="0">
                <a:solidFill>
                  <a:srgbClr val="FFFFFF"/>
                </a:solidFill>
              </a:rPr>
              <a:t>تملي أنا بفتكرك ..واسمك علي لساني</a:t>
            </a:r>
          </a:p>
        </p:txBody>
      </p:sp>
      <p:sp>
        <p:nvSpPr>
          <p:cNvPr id="11" name="TextBox 10">
            <a:extLst>
              <a:ext uri="{FF2B5EF4-FFF2-40B4-BE49-F238E27FC236}">
                <a16:creationId xmlns:a16="http://schemas.microsoft.com/office/drawing/2014/main" id="{2F8B559D-0051-7234-F10B-AE8B60A20215}"/>
              </a:ext>
            </a:extLst>
          </p:cNvPr>
          <p:cNvSpPr txBox="1"/>
          <p:nvPr/>
        </p:nvSpPr>
        <p:spPr>
          <a:xfrm>
            <a:off x="2987501" y="5510236"/>
            <a:ext cx="6098344" cy="1323439"/>
          </a:xfrm>
          <a:prstGeom prst="rect">
            <a:avLst/>
          </a:prstGeom>
          <a:noFill/>
        </p:spPr>
        <p:txBody>
          <a:bodyPr wrap="square">
            <a:spAutoFit/>
            <a:scene3d>
              <a:camera prst="orthographicFront"/>
              <a:lightRig rig="threePt" dir="t"/>
            </a:scene3d>
            <a:sp3d extrusionH="57150">
              <a:bevelT w="38100" h="38100" prst="angle"/>
            </a:sp3d>
          </a:bodyPr>
          <a:lstStyle/>
          <a:p>
            <a:pPr algn="ctr"/>
            <a:r>
              <a:rPr lang="en-US" sz="8000" b="1" dirty="0">
                <a:ln w="10160">
                  <a:solidFill>
                    <a:schemeClr val="bg1"/>
                  </a:solidFill>
                  <a:prstDash val="solid"/>
                </a:ln>
                <a:solidFill>
                  <a:schemeClr val="bg1"/>
                </a:solidFill>
                <a:effectLst>
                  <a:outerShdw blurRad="38100" dist="22860" dir="5400000" algn="tl" rotWithShape="0">
                    <a:srgbClr val="000000">
                      <a:alpha val="30000"/>
                    </a:srgbClr>
                  </a:outerShdw>
                </a:effectLst>
              </a:rPr>
              <a:t>2x</a:t>
            </a:r>
            <a:endParaRPr lang="ar-EG" sz="8000" b="1"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10583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E37A8-3B26-8A99-E155-917AD95B18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007C1B-AFEA-6E8C-B92C-33D2675CE910}"/>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2"/>
            <a:ext cx="12191998" cy="6804836"/>
          </a:xfrm>
          <a:prstGeom prst="rect">
            <a:avLst/>
          </a:prstGeom>
          <a:effectLst>
            <a:softEdge rad="254000"/>
          </a:effectLst>
        </p:spPr>
      </p:pic>
      <p:sp>
        <p:nvSpPr>
          <p:cNvPr id="3" name="TextBox 2">
            <a:extLst>
              <a:ext uri="{FF2B5EF4-FFF2-40B4-BE49-F238E27FC236}">
                <a16:creationId xmlns:a16="http://schemas.microsoft.com/office/drawing/2014/main" id="{DE18A159-75BE-6507-7E03-67E7198531DA}"/>
              </a:ext>
            </a:extLst>
          </p:cNvPr>
          <p:cNvSpPr txBox="1"/>
          <p:nvPr/>
        </p:nvSpPr>
        <p:spPr>
          <a:xfrm>
            <a:off x="-1" y="3934416"/>
            <a:ext cx="12191999" cy="2308324"/>
          </a:xfrm>
          <a:prstGeom prst="rect">
            <a:avLst/>
          </a:prstGeom>
          <a:noFill/>
        </p:spPr>
        <p:txBody>
          <a:bodyPr wrap="square" lIns="91440" tIns="45720" rIns="91440" bIns="45720" rtlCol="0" anchor="t">
            <a:spAutoFit/>
            <a:scene3d>
              <a:camera prst="orthographicFront"/>
              <a:lightRig rig="threePt" dir="t"/>
            </a:scene3d>
            <a:sp3d extrusionH="57150">
              <a:bevelT w="38100" h="38100" prst="angle"/>
            </a:sp3d>
          </a:bodyPr>
          <a:lstStyle/>
          <a:p>
            <a:pPr algn="ctr" rtl="1"/>
            <a:r>
              <a:rPr lang="ar-EG" sz="7200" b="1" dirty="0">
                <a:solidFill>
                  <a:srgbClr val="FFFFFF"/>
                </a:solidFill>
              </a:rPr>
              <a:t>مار مينا ... مار مينا ... مار مينا... يا مار مينا</a:t>
            </a:r>
            <a:endParaRPr lang="en-US" sz="7200" b="1" dirty="0">
              <a:solidFill>
                <a:srgbClr val="FFFFFF"/>
              </a:solidFill>
            </a:endParaRPr>
          </a:p>
        </p:txBody>
      </p:sp>
      <p:sp>
        <p:nvSpPr>
          <p:cNvPr id="8" name="Oval 7">
            <a:extLst>
              <a:ext uri="{FF2B5EF4-FFF2-40B4-BE49-F238E27FC236}">
                <a16:creationId xmlns:a16="http://schemas.microsoft.com/office/drawing/2014/main" id="{B19B50E4-688B-3E68-E343-599EC299CF55}"/>
              </a:ext>
            </a:extLst>
          </p:cNvPr>
          <p:cNvSpPr/>
          <p:nvPr/>
        </p:nvSpPr>
        <p:spPr>
          <a:xfrm>
            <a:off x="10094026" y="60826"/>
            <a:ext cx="1990480" cy="170859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2369A35E-DE19-DD84-DD56-033EDF7C0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4" y="-36071"/>
            <a:ext cx="1638179" cy="1805192"/>
          </a:xfrm>
          <a:prstGeom prst="rect">
            <a:avLst/>
          </a:prstGeom>
        </p:spPr>
      </p:pic>
      <p:pic>
        <p:nvPicPr>
          <p:cNvPr id="7" name="Picture 6">
            <a:extLst>
              <a:ext uri="{FF2B5EF4-FFF2-40B4-BE49-F238E27FC236}">
                <a16:creationId xmlns:a16="http://schemas.microsoft.com/office/drawing/2014/main" id="{634679DE-0E75-823A-CF5E-2FBCA7E23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148" y="60826"/>
            <a:ext cx="2097358" cy="1411465"/>
          </a:xfrm>
          <a:prstGeom prst="rect">
            <a:avLst/>
          </a:prstGeom>
        </p:spPr>
      </p:pic>
    </p:spTree>
    <p:extLst>
      <p:ext uri="{BB962C8B-B14F-4D97-AF65-F5344CB8AC3E}">
        <p14:creationId xmlns:p14="http://schemas.microsoft.com/office/powerpoint/2010/main" val="2817189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9183B-247C-6B2E-91B1-B28A86A6991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5A693D1-FFD1-F3A5-AB0C-47DF24023809}"/>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8926" y="-48650"/>
            <a:ext cx="12183074" cy="6858000"/>
          </a:xfrm>
          <a:prstGeom prst="rect">
            <a:avLst/>
          </a:prstGeom>
          <a:effectLst>
            <a:softEdge rad="254000"/>
          </a:effectLst>
        </p:spPr>
      </p:pic>
      <p:sp>
        <p:nvSpPr>
          <p:cNvPr id="8" name="Oval 7">
            <a:extLst>
              <a:ext uri="{FF2B5EF4-FFF2-40B4-BE49-F238E27FC236}">
                <a16:creationId xmlns:a16="http://schemas.microsoft.com/office/drawing/2014/main" id="{FB117275-9B4D-03FF-50D5-02F421830020}"/>
              </a:ext>
            </a:extLst>
          </p:cNvPr>
          <p:cNvSpPr/>
          <p:nvPr/>
        </p:nvSpPr>
        <p:spPr>
          <a:xfrm>
            <a:off x="10190350" y="136262"/>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3" name="TextBox 2">
            <a:extLst>
              <a:ext uri="{FF2B5EF4-FFF2-40B4-BE49-F238E27FC236}">
                <a16:creationId xmlns:a16="http://schemas.microsoft.com/office/drawing/2014/main" id="{5716E376-AA9F-691F-E16A-849D6472D526}"/>
              </a:ext>
            </a:extLst>
          </p:cNvPr>
          <p:cNvSpPr txBox="1"/>
          <p:nvPr/>
        </p:nvSpPr>
        <p:spPr>
          <a:xfrm>
            <a:off x="6100462" y="2468286"/>
            <a:ext cx="6082611" cy="3785652"/>
          </a:xfrm>
          <a:prstGeom prst="rect">
            <a:avLst/>
          </a:prstGeom>
          <a:noFill/>
        </p:spPr>
        <p:txBody>
          <a:bodyPr wrap="square" lIns="91440" tIns="45720" rIns="91440" bIns="45720" rtlCol="0" anchor="t">
            <a:spAutoFit/>
          </a:bodyPr>
          <a:lstStyle/>
          <a:p>
            <a:pPr algn="ctr" rtl="1"/>
            <a:r>
              <a:rPr lang="ar-EG" sz="8000" b="1" dirty="0">
                <a:ln w="22225">
                  <a:solidFill>
                    <a:schemeClr val="accent2"/>
                  </a:solidFill>
                  <a:prstDash val="solid"/>
                </a:ln>
                <a:solidFill>
                  <a:schemeClr val="accent2">
                    <a:lumMod val="40000"/>
                    <a:lumOff val="60000"/>
                  </a:schemeClr>
                </a:solidFill>
              </a:rPr>
              <a:t> يا مار مينا العجايب..منارتك عاليه في عرابي</a:t>
            </a:r>
          </a:p>
        </p:txBody>
      </p:sp>
      <p:pic>
        <p:nvPicPr>
          <p:cNvPr id="7" name="Picture 6">
            <a:extLst>
              <a:ext uri="{FF2B5EF4-FFF2-40B4-BE49-F238E27FC236}">
                <a16:creationId xmlns:a16="http://schemas.microsoft.com/office/drawing/2014/main" id="{CFB037F4-8182-C9E8-A4ED-D619E8842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71" y="59027"/>
            <a:ext cx="2216903" cy="1491916"/>
          </a:xfrm>
          <a:prstGeom prst="rect">
            <a:avLst/>
          </a:prstGeom>
        </p:spPr>
      </p:pic>
      <p:pic>
        <p:nvPicPr>
          <p:cNvPr id="6" name="Picture 5">
            <a:extLst>
              <a:ext uri="{FF2B5EF4-FFF2-40B4-BE49-F238E27FC236}">
                <a16:creationId xmlns:a16="http://schemas.microsoft.com/office/drawing/2014/main" id="{30A10BFF-8221-54B0-170A-605485440DA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268E8C26-40EE-44EE-DCF2-B4A5FA14369C}"/>
                  </a:ext>
                </a:extLst>
              </p14:cNvPr>
              <p14:cNvContentPartPr/>
              <p14:nvPr/>
            </p14:nvContentPartPr>
            <p14:xfrm>
              <a:off x="2382611" y="-518470"/>
              <a:ext cx="360" cy="360"/>
            </p14:xfrm>
          </p:contentPart>
        </mc:Choice>
        <mc:Fallback xmlns="">
          <p:pic>
            <p:nvPicPr>
              <p:cNvPr id="5" name="Ink 4">
                <a:extLst>
                  <a:ext uri="{FF2B5EF4-FFF2-40B4-BE49-F238E27FC236}">
                    <a16:creationId xmlns:a16="http://schemas.microsoft.com/office/drawing/2014/main" id="{268E8C26-40EE-44EE-DCF2-B4A5FA14369C}"/>
                  </a:ext>
                </a:extLst>
              </p:cNvPr>
              <p:cNvPicPr/>
              <p:nvPr/>
            </p:nvPicPr>
            <p:blipFill>
              <a:blip r:embed="rId6"/>
              <a:stretch>
                <a:fillRect/>
              </a:stretch>
            </p:blipFill>
            <p:spPr>
              <a:xfrm>
                <a:off x="2373611" y="-572470"/>
                <a:ext cx="18000" cy="108000"/>
              </a:xfrm>
              <a:prstGeom prst="rect">
                <a:avLst/>
              </a:prstGeom>
            </p:spPr>
          </p:pic>
        </mc:Fallback>
      </mc:AlternateContent>
      <p:sp>
        <p:nvSpPr>
          <p:cNvPr id="10" name="TextBox 9">
            <a:extLst>
              <a:ext uri="{FF2B5EF4-FFF2-40B4-BE49-F238E27FC236}">
                <a16:creationId xmlns:a16="http://schemas.microsoft.com/office/drawing/2014/main" id="{0FB7B97A-823D-F421-4558-1606E0968755}"/>
              </a:ext>
            </a:extLst>
          </p:cNvPr>
          <p:cNvSpPr txBox="1"/>
          <p:nvPr/>
        </p:nvSpPr>
        <p:spPr>
          <a:xfrm>
            <a:off x="0" y="2468286"/>
            <a:ext cx="5876544" cy="3785652"/>
          </a:xfrm>
          <a:prstGeom prst="rect">
            <a:avLst/>
          </a:prstGeom>
          <a:noFill/>
        </p:spPr>
        <p:txBody>
          <a:bodyPr wrap="square">
            <a:spAutoFit/>
          </a:bodyPr>
          <a:lstStyle/>
          <a:p>
            <a:pPr algn="ctr" rtl="1"/>
            <a:r>
              <a:rPr lang="ar-EG" sz="8000" b="1" dirty="0">
                <a:ln w="22225">
                  <a:solidFill>
                    <a:schemeClr val="accent2"/>
                  </a:solidFill>
                  <a:prstDash val="solid"/>
                </a:ln>
                <a:solidFill>
                  <a:schemeClr val="accent2">
                    <a:lumMod val="40000"/>
                    <a:lumOff val="60000"/>
                  </a:schemeClr>
                </a:solidFill>
              </a:rPr>
              <a:t>مرسي ليا و لاولادي..لحد ما نوصل للفادي</a:t>
            </a:r>
          </a:p>
        </p:txBody>
      </p:sp>
      <p:sp>
        <p:nvSpPr>
          <p:cNvPr id="4" name="TextBox 3">
            <a:extLst>
              <a:ext uri="{FF2B5EF4-FFF2-40B4-BE49-F238E27FC236}">
                <a16:creationId xmlns:a16="http://schemas.microsoft.com/office/drawing/2014/main" id="{84D18656-8AB0-2C69-B3BE-F0F4C205697C}"/>
              </a:ext>
            </a:extLst>
          </p:cNvPr>
          <p:cNvSpPr txBox="1"/>
          <p:nvPr/>
        </p:nvSpPr>
        <p:spPr>
          <a:xfrm>
            <a:off x="2789845" y="5750004"/>
            <a:ext cx="6191250" cy="1107996"/>
          </a:xfrm>
          <a:prstGeom prst="rect">
            <a:avLst/>
          </a:prstGeom>
          <a:noFill/>
        </p:spPr>
        <p:txBody>
          <a:bodyPr wrap="square">
            <a:spAutoFit/>
            <a:scene3d>
              <a:camera prst="orthographicFront"/>
              <a:lightRig rig="threePt" dir="t"/>
            </a:scene3d>
            <a:sp3d extrusionH="57150">
              <a:bevelT w="38100" h="38100" prst="angle"/>
            </a:sp3d>
          </a:bodyPr>
          <a:lstStyle/>
          <a:p>
            <a:pPr algn="ctr"/>
            <a:r>
              <a:rPr lang="en-US" sz="6600" b="1" dirty="0">
                <a:ln w="22225">
                  <a:solidFill>
                    <a:schemeClr val="accent2"/>
                  </a:solidFill>
                  <a:prstDash val="solid"/>
                </a:ln>
                <a:solidFill>
                  <a:schemeClr val="accent2">
                    <a:lumMod val="40000"/>
                    <a:lumOff val="60000"/>
                  </a:schemeClr>
                </a:solidFill>
              </a:rPr>
              <a:t>2x</a:t>
            </a:r>
            <a:endParaRPr lang="ar-EG" sz="6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812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A72-3F84-478B-0966-733EA05E1C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F7C3B6-C40F-FAB9-77D4-E03DB32179E9}"/>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2"/>
            <a:ext cx="12191998" cy="6804836"/>
          </a:xfrm>
          <a:prstGeom prst="rect">
            <a:avLst/>
          </a:prstGeom>
          <a:effectLst>
            <a:softEdge rad="254000"/>
          </a:effectLst>
        </p:spPr>
      </p:pic>
      <p:sp>
        <p:nvSpPr>
          <p:cNvPr id="3" name="TextBox 2">
            <a:extLst>
              <a:ext uri="{FF2B5EF4-FFF2-40B4-BE49-F238E27FC236}">
                <a16:creationId xmlns:a16="http://schemas.microsoft.com/office/drawing/2014/main" id="{7CF0AB9B-3253-36A4-15ED-86C459F15ED3}"/>
              </a:ext>
            </a:extLst>
          </p:cNvPr>
          <p:cNvSpPr txBox="1"/>
          <p:nvPr/>
        </p:nvSpPr>
        <p:spPr>
          <a:xfrm>
            <a:off x="107494" y="3380418"/>
            <a:ext cx="12191999" cy="3416320"/>
          </a:xfrm>
          <a:prstGeom prst="rect">
            <a:avLst/>
          </a:prstGeom>
          <a:noFill/>
        </p:spPr>
        <p:txBody>
          <a:bodyPr wrap="square" lIns="91440" tIns="45720" rIns="91440" bIns="45720" rtlCol="0" anchor="t">
            <a:spAutoFit/>
            <a:scene3d>
              <a:camera prst="orthographicFront"/>
              <a:lightRig rig="threePt" dir="t"/>
            </a:scene3d>
            <a:sp3d extrusionH="57150">
              <a:bevelT w="38100" h="38100" prst="angle"/>
            </a:sp3d>
          </a:bodyPr>
          <a:lstStyle/>
          <a:p>
            <a:pPr algn="ctr" rtl="1"/>
            <a:r>
              <a:rPr lang="ar-EG" sz="7200" b="1" dirty="0">
                <a:solidFill>
                  <a:srgbClr val="FFFFFF"/>
                </a:solidFill>
              </a:rPr>
              <a:t>مار مينا ... مار مينا ... مار مينا... يا مار مينا</a:t>
            </a:r>
            <a:endParaRPr lang="en-US" sz="7200" b="1" dirty="0">
              <a:solidFill>
                <a:srgbClr val="FFFFFF"/>
              </a:solidFill>
            </a:endParaRPr>
          </a:p>
          <a:p>
            <a:pPr algn="ctr" rtl="1"/>
            <a:r>
              <a:rPr lang="en-US" sz="7200" b="1" dirty="0">
                <a:solidFill>
                  <a:srgbClr val="FFFFFF"/>
                </a:solidFill>
              </a:rPr>
              <a:t>2x</a:t>
            </a:r>
            <a:endParaRPr lang="ar-EG" sz="7200" b="1" dirty="0">
              <a:solidFill>
                <a:srgbClr val="FFFFFF"/>
              </a:solidFill>
            </a:endParaRPr>
          </a:p>
        </p:txBody>
      </p:sp>
      <p:sp>
        <p:nvSpPr>
          <p:cNvPr id="8" name="Oval 7">
            <a:extLst>
              <a:ext uri="{FF2B5EF4-FFF2-40B4-BE49-F238E27FC236}">
                <a16:creationId xmlns:a16="http://schemas.microsoft.com/office/drawing/2014/main" id="{F1F9D574-15B5-86B8-65D7-86CDFCCDD865}"/>
              </a:ext>
            </a:extLst>
          </p:cNvPr>
          <p:cNvSpPr/>
          <p:nvPr/>
        </p:nvSpPr>
        <p:spPr>
          <a:xfrm>
            <a:off x="10094026" y="60826"/>
            <a:ext cx="1990480" cy="170859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00EF5368-993B-F7F1-D79F-BE55E8165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4" y="-36071"/>
            <a:ext cx="1638179" cy="1805192"/>
          </a:xfrm>
          <a:prstGeom prst="rect">
            <a:avLst/>
          </a:prstGeom>
        </p:spPr>
      </p:pic>
      <p:pic>
        <p:nvPicPr>
          <p:cNvPr id="7" name="Picture 6">
            <a:extLst>
              <a:ext uri="{FF2B5EF4-FFF2-40B4-BE49-F238E27FC236}">
                <a16:creationId xmlns:a16="http://schemas.microsoft.com/office/drawing/2014/main" id="{403460F0-93A8-C8BE-DA3B-C5CE57513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148" y="60826"/>
            <a:ext cx="2097358" cy="1411465"/>
          </a:xfrm>
          <a:prstGeom prst="rect">
            <a:avLst/>
          </a:prstGeom>
        </p:spPr>
      </p:pic>
      <p:cxnSp>
        <p:nvCxnSpPr>
          <p:cNvPr id="2" name="Straight Connector 1">
            <a:extLst>
              <a:ext uri="{FF2B5EF4-FFF2-40B4-BE49-F238E27FC236}">
                <a16:creationId xmlns:a16="http://schemas.microsoft.com/office/drawing/2014/main" id="{3946013D-E16A-8A55-1831-E9A0B07B966F}"/>
              </a:ext>
            </a:extLst>
          </p:cNvPr>
          <p:cNvCxnSpPr/>
          <p:nvPr/>
        </p:nvCxnSpPr>
        <p:spPr>
          <a:xfrm>
            <a:off x="4725588" y="6756268"/>
            <a:ext cx="327758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9964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F2FE8-56DD-F541-0487-146B5013D1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7941250-67E9-76E8-D64D-8A24108E101B}"/>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31318" y="4908"/>
            <a:ext cx="12160682" cy="6853092"/>
          </a:xfrm>
          <a:prstGeom prst="rect">
            <a:avLst/>
          </a:prstGeom>
          <a:effectLst>
            <a:softEdge rad="279400"/>
          </a:effectLst>
        </p:spPr>
      </p:pic>
      <p:sp>
        <p:nvSpPr>
          <p:cNvPr id="3" name="TextBox 2">
            <a:extLst>
              <a:ext uri="{FF2B5EF4-FFF2-40B4-BE49-F238E27FC236}">
                <a16:creationId xmlns:a16="http://schemas.microsoft.com/office/drawing/2014/main" id="{15D2B32F-DC26-A69F-3E8B-EB6F764D2A9E}"/>
              </a:ext>
            </a:extLst>
          </p:cNvPr>
          <p:cNvSpPr txBox="1"/>
          <p:nvPr/>
        </p:nvSpPr>
        <p:spPr>
          <a:xfrm>
            <a:off x="1771228" y="1832276"/>
            <a:ext cx="8680862" cy="1446550"/>
          </a:xfrm>
          <a:prstGeom prst="rect">
            <a:avLst/>
          </a:prstGeom>
          <a:noFill/>
        </p:spPr>
        <p:txBody>
          <a:bodyPr wrap="square" lIns="91440" tIns="45720" rIns="91440" bIns="45720" rtlCol="0" anchor="t">
            <a:spAutoFit/>
          </a:bodyPr>
          <a:lstStyle/>
          <a:p>
            <a:pPr algn="ctr" rtl="1"/>
            <a:r>
              <a:rPr lang="ar-EG" sz="8800" b="1" dirty="0">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rPr>
              <a:t>من يملك على الحياة</a:t>
            </a:r>
          </a:p>
        </p:txBody>
      </p:sp>
      <p:pic>
        <p:nvPicPr>
          <p:cNvPr id="6" name="Picture 5">
            <a:extLst>
              <a:ext uri="{FF2B5EF4-FFF2-40B4-BE49-F238E27FC236}">
                <a16:creationId xmlns:a16="http://schemas.microsoft.com/office/drawing/2014/main" id="{B78D4FC9-BACC-979A-6AC6-E5724B38720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1318" y="0"/>
            <a:ext cx="1523879" cy="1679239"/>
          </a:xfrm>
          <a:prstGeom prst="rect">
            <a:avLst/>
          </a:prstGeom>
        </p:spPr>
      </p:pic>
      <p:sp>
        <p:nvSpPr>
          <p:cNvPr id="8" name="Oval 7">
            <a:extLst>
              <a:ext uri="{FF2B5EF4-FFF2-40B4-BE49-F238E27FC236}">
                <a16:creationId xmlns:a16="http://schemas.microsoft.com/office/drawing/2014/main" id="{D387E48E-5A67-8562-C9F8-F9F49957344C}"/>
              </a:ext>
            </a:extLst>
          </p:cNvPr>
          <p:cNvSpPr/>
          <p:nvPr/>
        </p:nvSpPr>
        <p:spPr>
          <a:xfrm>
            <a:off x="10110952" y="-28099"/>
            <a:ext cx="1907627" cy="1707338"/>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p>
        </p:txBody>
      </p:sp>
      <p:pic>
        <p:nvPicPr>
          <p:cNvPr id="7" name="Picture 6">
            <a:extLst>
              <a:ext uri="{FF2B5EF4-FFF2-40B4-BE49-F238E27FC236}">
                <a16:creationId xmlns:a16="http://schemas.microsoft.com/office/drawing/2014/main" id="{71896696-4357-20BE-A86A-022027FF3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4317" y="0"/>
            <a:ext cx="2186365" cy="1558864"/>
          </a:xfrm>
          <a:prstGeom prst="rect">
            <a:avLst/>
          </a:prstGeom>
        </p:spPr>
      </p:pic>
    </p:spTree>
    <p:extLst>
      <p:ext uri="{BB962C8B-B14F-4D97-AF65-F5344CB8AC3E}">
        <p14:creationId xmlns:p14="http://schemas.microsoft.com/office/powerpoint/2010/main" val="2587257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75E28-76C4-BC1E-0614-003A204C311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CCAB091-1732-05B9-213B-6065F37594B2}"/>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3812"/>
            <a:ext cx="12192000" cy="6810375"/>
          </a:xfrm>
          <a:prstGeom prst="rect">
            <a:avLst/>
          </a:prstGeom>
          <a:effectLst>
            <a:softEdge rad="254000"/>
          </a:effectLst>
        </p:spPr>
      </p:pic>
      <p:sp>
        <p:nvSpPr>
          <p:cNvPr id="2" name="TextBox 1">
            <a:extLst>
              <a:ext uri="{FF2B5EF4-FFF2-40B4-BE49-F238E27FC236}">
                <a16:creationId xmlns:a16="http://schemas.microsoft.com/office/drawing/2014/main" id="{FAB714B7-CFAD-B0B5-69B9-265D78A4AEAF}"/>
              </a:ext>
            </a:extLst>
          </p:cNvPr>
          <p:cNvSpPr txBox="1"/>
          <p:nvPr/>
        </p:nvSpPr>
        <p:spPr>
          <a:xfrm>
            <a:off x="0" y="3490329"/>
            <a:ext cx="7306099" cy="3416320"/>
          </a:xfrm>
          <a:prstGeom prst="rect">
            <a:avLst/>
          </a:prstGeom>
          <a:noFill/>
        </p:spPr>
        <p:txBody>
          <a:bodyPr wrap="square" lIns="91440" tIns="45720" rIns="91440" bIns="45720" rtlCol="0" anchor="t">
            <a:spAutoFit/>
          </a:bodyPr>
          <a:lstStyle/>
          <a:p>
            <a:pPr algn="ctr" rtl="1"/>
            <a:r>
              <a:rPr lang="ar-EG" sz="7200" b="1" dirty="0">
                <a:solidFill>
                  <a:srgbClr val="FFFFFF"/>
                </a:solidFill>
              </a:rPr>
              <a:t>أنت الذي أعطيتنا</a:t>
            </a:r>
          </a:p>
          <a:p>
            <a:pPr algn="ctr" rtl="1"/>
            <a:r>
              <a:rPr lang="ar-EG" sz="7200" b="1" dirty="0">
                <a:solidFill>
                  <a:srgbClr val="FFFFFF"/>
                </a:solidFill>
              </a:rPr>
              <a:t>أن ننتصر على الشيطان</a:t>
            </a:r>
            <a:endParaRPr lang="en-US" sz="7200" b="1" dirty="0">
              <a:solidFill>
                <a:srgbClr val="FFFFFF"/>
              </a:solidFill>
            </a:endParaRPr>
          </a:p>
          <a:p>
            <a:pPr algn="ctr" rtl="1"/>
            <a:r>
              <a:rPr lang="en-US" sz="7200" b="1" dirty="0">
                <a:solidFill>
                  <a:srgbClr val="FFFFFF"/>
                </a:solidFill>
              </a:rPr>
              <a:t>2x</a:t>
            </a:r>
            <a:endParaRPr lang="ar-EG" sz="7200" b="1" dirty="0">
              <a:solidFill>
                <a:srgbClr val="FFFFFF"/>
              </a:solidFill>
            </a:endParaRPr>
          </a:p>
        </p:txBody>
      </p:sp>
      <p:sp>
        <p:nvSpPr>
          <p:cNvPr id="3" name="TextBox 2">
            <a:extLst>
              <a:ext uri="{FF2B5EF4-FFF2-40B4-BE49-F238E27FC236}">
                <a16:creationId xmlns:a16="http://schemas.microsoft.com/office/drawing/2014/main" id="{DFD9FB31-9E5C-1053-00E7-79172A747AF1}"/>
              </a:ext>
            </a:extLst>
          </p:cNvPr>
          <p:cNvSpPr txBox="1"/>
          <p:nvPr/>
        </p:nvSpPr>
        <p:spPr>
          <a:xfrm>
            <a:off x="4732637" y="1294095"/>
            <a:ext cx="7459363" cy="3416320"/>
          </a:xfrm>
          <a:prstGeom prst="rect">
            <a:avLst/>
          </a:prstGeom>
          <a:noFill/>
        </p:spPr>
        <p:txBody>
          <a:bodyPr wrap="square" lIns="91440" tIns="45720" rIns="91440" bIns="45720" rtlCol="0" anchor="t">
            <a:spAutoFit/>
          </a:bodyPr>
          <a:lstStyle/>
          <a:p>
            <a:pPr algn="ctr" rtl="1"/>
            <a:r>
              <a:rPr lang="ar-EG" sz="7200" b="1" dirty="0">
                <a:solidFill>
                  <a:srgbClr val="FFFFFF"/>
                </a:solidFill>
              </a:rPr>
              <a:t>من يملك على الحياة</a:t>
            </a:r>
          </a:p>
          <a:p>
            <a:pPr algn="ctr" rtl="1"/>
            <a:r>
              <a:rPr lang="ar-EG" sz="7200" b="1" dirty="0">
                <a:solidFill>
                  <a:srgbClr val="FFFFFF"/>
                </a:solidFill>
              </a:rPr>
              <a:t>ومن أعطى لنا السلطان</a:t>
            </a:r>
            <a:endParaRPr lang="en-US" sz="7200" b="1" dirty="0">
              <a:solidFill>
                <a:srgbClr val="FFFFFF"/>
              </a:solidFill>
            </a:endParaRPr>
          </a:p>
          <a:p>
            <a:pPr algn="ctr" rtl="1"/>
            <a:r>
              <a:rPr lang="en-US" sz="7200" b="1" dirty="0">
                <a:solidFill>
                  <a:srgbClr val="FFFFFF"/>
                </a:solidFill>
              </a:rPr>
              <a:t>2x</a:t>
            </a:r>
            <a:endParaRPr lang="ar-EG" sz="7200" b="1" dirty="0">
              <a:solidFill>
                <a:srgbClr val="FFFFFF"/>
              </a:solidFill>
            </a:endParaRPr>
          </a:p>
        </p:txBody>
      </p:sp>
      <p:sp>
        <p:nvSpPr>
          <p:cNvPr id="8" name="Oval 7">
            <a:extLst>
              <a:ext uri="{FF2B5EF4-FFF2-40B4-BE49-F238E27FC236}">
                <a16:creationId xmlns:a16="http://schemas.microsoft.com/office/drawing/2014/main" id="{FE47FD06-AF08-7C71-AD64-A55728039D38}"/>
              </a:ext>
            </a:extLst>
          </p:cNvPr>
          <p:cNvSpPr/>
          <p:nvPr/>
        </p:nvSpPr>
        <p:spPr>
          <a:xfrm>
            <a:off x="10290914"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1CBE998E-36CC-F171-D571-8E1E52D91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735" y="-3647"/>
            <a:ext cx="2216903" cy="1491916"/>
          </a:xfrm>
          <a:prstGeom prst="rect">
            <a:avLst/>
          </a:prstGeom>
        </p:spPr>
      </p:pic>
      <p:pic>
        <p:nvPicPr>
          <p:cNvPr id="6" name="Picture 5">
            <a:extLst>
              <a:ext uri="{FF2B5EF4-FFF2-40B4-BE49-F238E27FC236}">
                <a16:creationId xmlns:a16="http://schemas.microsoft.com/office/drawing/2014/main" id="{9C0CFB33-0AA8-AC4B-9B3F-971E33D909C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4063238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33188-E541-EE0D-A212-77CC5872049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75F2569-077C-19F6-977C-07920D990D0A}"/>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3813"/>
            <a:ext cx="12191999" cy="6810374"/>
          </a:xfrm>
          <a:prstGeom prst="rect">
            <a:avLst/>
          </a:prstGeom>
          <a:effectLst>
            <a:softEdge rad="254000"/>
          </a:effectLst>
        </p:spPr>
      </p:pic>
      <p:sp>
        <p:nvSpPr>
          <p:cNvPr id="3" name="TextBox 2">
            <a:extLst>
              <a:ext uri="{FF2B5EF4-FFF2-40B4-BE49-F238E27FC236}">
                <a16:creationId xmlns:a16="http://schemas.microsoft.com/office/drawing/2014/main" id="{F66B0955-91F2-0DA1-45DF-6AFB476A6FFD}"/>
              </a:ext>
            </a:extLst>
          </p:cNvPr>
          <p:cNvSpPr txBox="1"/>
          <p:nvPr/>
        </p:nvSpPr>
        <p:spPr>
          <a:xfrm>
            <a:off x="6076602" y="2274838"/>
            <a:ext cx="6378238" cy="2308324"/>
          </a:xfrm>
          <a:prstGeom prst="rect">
            <a:avLst/>
          </a:prstGeom>
          <a:noFill/>
        </p:spPr>
        <p:txBody>
          <a:bodyPr wrap="square" lIns="91440" tIns="45720" rIns="91440" bIns="45720" rtlCol="0" anchor="t">
            <a:spAutoFit/>
          </a:bodyPr>
          <a:lstStyle/>
          <a:p>
            <a:pPr algn="ctr" rtl="1"/>
            <a:r>
              <a:rPr lang="ar-EG" sz="7200" b="1" dirty="0">
                <a:solidFill>
                  <a:schemeClr val="bg1"/>
                </a:solidFill>
              </a:rPr>
              <a:t>يا ربنا أنت حياة العالم</a:t>
            </a:r>
          </a:p>
        </p:txBody>
      </p:sp>
      <p:sp>
        <p:nvSpPr>
          <p:cNvPr id="2" name="TextBox 1">
            <a:extLst>
              <a:ext uri="{FF2B5EF4-FFF2-40B4-BE49-F238E27FC236}">
                <a16:creationId xmlns:a16="http://schemas.microsoft.com/office/drawing/2014/main" id="{BBFDCB00-EB47-4591-CEAF-C0277D734938}"/>
              </a:ext>
            </a:extLst>
          </p:cNvPr>
          <p:cNvSpPr txBox="1"/>
          <p:nvPr/>
        </p:nvSpPr>
        <p:spPr>
          <a:xfrm>
            <a:off x="0" y="2274838"/>
            <a:ext cx="5249602" cy="2308324"/>
          </a:xfrm>
          <a:prstGeom prst="rect">
            <a:avLst/>
          </a:prstGeom>
          <a:noFill/>
        </p:spPr>
        <p:txBody>
          <a:bodyPr wrap="square" lIns="91440" tIns="45720" rIns="91440" bIns="45720" rtlCol="0" anchor="t">
            <a:spAutoFit/>
          </a:bodyPr>
          <a:lstStyle/>
          <a:p>
            <a:pPr algn="ctr" rtl="1"/>
            <a:r>
              <a:rPr lang="ar-EG" sz="7200" b="1" dirty="0">
                <a:solidFill>
                  <a:schemeClr val="bg1"/>
                </a:solidFill>
              </a:rPr>
              <a:t>بدونك نحيا هنا في آلام</a:t>
            </a:r>
          </a:p>
        </p:txBody>
      </p:sp>
      <p:sp>
        <p:nvSpPr>
          <p:cNvPr id="8" name="Oval 7">
            <a:extLst>
              <a:ext uri="{FF2B5EF4-FFF2-40B4-BE49-F238E27FC236}">
                <a16:creationId xmlns:a16="http://schemas.microsoft.com/office/drawing/2014/main" id="{782B119E-0B86-A6FA-5172-794FD9626022}"/>
              </a:ext>
            </a:extLst>
          </p:cNvPr>
          <p:cNvSpPr/>
          <p:nvPr/>
        </p:nvSpPr>
        <p:spPr>
          <a:xfrm>
            <a:off x="9966171" y="166704"/>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86534474-2516-BAED-9987-D43C82561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561" y="166704"/>
            <a:ext cx="2216903" cy="1491916"/>
          </a:xfrm>
          <a:prstGeom prst="rect">
            <a:avLst/>
          </a:prstGeom>
        </p:spPr>
      </p:pic>
      <p:pic>
        <p:nvPicPr>
          <p:cNvPr id="6" name="Picture 5">
            <a:extLst>
              <a:ext uri="{FF2B5EF4-FFF2-40B4-BE49-F238E27FC236}">
                <a16:creationId xmlns:a16="http://schemas.microsoft.com/office/drawing/2014/main" id="{3734FC41-DCD2-74B0-F6E0-FE4C0105A35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
        <p:nvSpPr>
          <p:cNvPr id="5" name="TextBox 4">
            <a:extLst>
              <a:ext uri="{FF2B5EF4-FFF2-40B4-BE49-F238E27FC236}">
                <a16:creationId xmlns:a16="http://schemas.microsoft.com/office/drawing/2014/main" id="{6B915AAF-F14B-49D0-C413-1A3D1EACCC74}"/>
              </a:ext>
            </a:extLst>
          </p:cNvPr>
          <p:cNvSpPr txBox="1"/>
          <p:nvPr/>
        </p:nvSpPr>
        <p:spPr>
          <a:xfrm>
            <a:off x="2807919" y="4598326"/>
            <a:ext cx="6537366" cy="2308324"/>
          </a:xfrm>
          <a:prstGeom prst="rect">
            <a:avLst/>
          </a:prstGeom>
          <a:noFill/>
        </p:spPr>
        <p:txBody>
          <a:bodyPr wrap="square">
            <a:spAutoFit/>
          </a:bodyPr>
          <a:lstStyle/>
          <a:p>
            <a:pPr algn="ctr" rtl="1">
              <a:buNone/>
            </a:pPr>
            <a:r>
              <a:rPr lang="ar-EG" sz="7200" b="1" dirty="0">
                <a:solidFill>
                  <a:schemeClr val="bg1"/>
                </a:solidFill>
                <a:effectLst/>
                <a:latin typeface="Helvetica" pitchFamily="2" charset="0"/>
              </a:rPr>
              <a:t>يا سيدي أنت الحياة</a:t>
            </a:r>
            <a:endParaRPr lang="en-US" sz="7200" b="1" dirty="0">
              <a:solidFill>
                <a:schemeClr val="bg1"/>
              </a:solidFill>
              <a:effectLst/>
              <a:latin typeface="Helvetica" pitchFamily="2" charset="0"/>
            </a:endParaRPr>
          </a:p>
          <a:p>
            <a:pPr algn="ctr" rtl="1"/>
            <a:r>
              <a:rPr lang="en-US" sz="7200" b="1" dirty="0">
                <a:ln w="9525">
                  <a:solidFill>
                    <a:schemeClr val="bg1"/>
                  </a:solidFill>
                  <a:prstDash val="solid"/>
                </a:ln>
                <a:solidFill>
                  <a:schemeClr val="bg1"/>
                </a:solidFill>
                <a:effectLst>
                  <a:outerShdw blurRad="12700" dist="38100" dir="2700000" algn="tl" rotWithShape="0">
                    <a:schemeClr val="bg1">
                      <a:lumMod val="50000"/>
                    </a:schemeClr>
                  </a:outerShdw>
                </a:effectLst>
              </a:rPr>
              <a:t>2x</a:t>
            </a:r>
            <a:endParaRPr lang="ar-EG" sz="72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53988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7D0F1-0387-EED7-8FBE-F7F46E00B02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283763C-F191-CC09-2A51-0C44CDF8ED55}"/>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sp>
        <p:nvSpPr>
          <p:cNvPr id="3" name="TextBox 2">
            <a:extLst>
              <a:ext uri="{FF2B5EF4-FFF2-40B4-BE49-F238E27FC236}">
                <a16:creationId xmlns:a16="http://schemas.microsoft.com/office/drawing/2014/main" id="{CBD00143-462B-9028-3ECF-1B08799CEB2C}"/>
              </a:ext>
            </a:extLst>
          </p:cNvPr>
          <p:cNvSpPr txBox="1"/>
          <p:nvPr/>
        </p:nvSpPr>
        <p:spPr>
          <a:xfrm>
            <a:off x="4067503" y="1731719"/>
            <a:ext cx="8124497" cy="3416320"/>
          </a:xfrm>
          <a:prstGeom prst="rect">
            <a:avLst/>
          </a:prstGeom>
          <a:noFill/>
        </p:spPr>
        <p:txBody>
          <a:bodyPr wrap="square" lIns="91440" tIns="45720" rIns="91440" bIns="45720" rtlCol="0" anchor="t">
            <a:spAutoFit/>
          </a:bodyPr>
          <a:lstStyle/>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من يترك عرش</a:t>
            </a:r>
            <a:r>
              <a:rPr lang="ar-SA" sz="7200" b="1" dirty="0">
                <a:ln w="9525">
                  <a:solidFill>
                    <a:schemeClr val="bg1"/>
                  </a:solidFill>
                  <a:prstDash val="solid"/>
                </a:ln>
                <a:effectLst>
                  <a:outerShdw blurRad="12700" dist="38100" dir="2700000" algn="tl" rotWithShape="0">
                    <a:schemeClr val="bg1">
                      <a:lumMod val="50000"/>
                    </a:schemeClr>
                  </a:outerShdw>
                </a:effectLst>
              </a:rPr>
              <a:t> </a:t>
            </a:r>
            <a:r>
              <a:rPr lang="ar-EG" sz="7200" b="1" dirty="0">
                <a:ln w="9525">
                  <a:solidFill>
                    <a:schemeClr val="bg1"/>
                  </a:solidFill>
                  <a:prstDash val="solid"/>
                </a:ln>
                <a:effectLst>
                  <a:outerShdw blurRad="12700" dist="38100" dir="2700000" algn="tl" rotWithShape="0">
                    <a:schemeClr val="bg1">
                      <a:lumMod val="50000"/>
                    </a:schemeClr>
                  </a:outerShdw>
                </a:effectLst>
              </a:rPr>
              <a:t>السماء</a:t>
            </a: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ومن أعطى لنا الخلاص</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7200" b="1" dirty="0">
                <a:ln w="9525">
                  <a:solidFill>
                    <a:schemeClr val="bg1"/>
                  </a:solidFill>
                  <a:prstDash val="solid"/>
                </a:ln>
                <a:effectLst>
                  <a:outerShdw blurRad="12700" dist="38100" dir="2700000" algn="tl" rotWithShape="0">
                    <a:schemeClr val="bg1">
                      <a:lumMod val="50000"/>
                    </a:schemeClr>
                  </a:outerShdw>
                </a:effectLst>
              </a:rPr>
              <a:t>2x</a:t>
            </a:r>
            <a:endParaRPr lang="ar-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A025E434-2F11-65D7-E7B2-6011186C7A09}"/>
              </a:ext>
            </a:extLst>
          </p:cNvPr>
          <p:cNvSpPr/>
          <p:nvPr/>
        </p:nvSpPr>
        <p:spPr>
          <a:xfrm>
            <a:off x="10290914"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7B202ADA-2CB5-2B13-3B80-BC8916B4D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735" y="-3647"/>
            <a:ext cx="2216903" cy="1491916"/>
          </a:xfrm>
          <a:prstGeom prst="rect">
            <a:avLst/>
          </a:prstGeom>
        </p:spPr>
      </p:pic>
      <p:pic>
        <p:nvPicPr>
          <p:cNvPr id="6" name="Picture 5">
            <a:extLst>
              <a:ext uri="{FF2B5EF4-FFF2-40B4-BE49-F238E27FC236}">
                <a16:creationId xmlns:a16="http://schemas.microsoft.com/office/drawing/2014/main" id="{5447FC16-F109-6AA3-BE57-2060F0E1CC1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3546993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16BE6E-91AF-15DC-13EF-6C237AABA508}"/>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8F763B76-E654-4148-B6BD-B8C4A1839324}"/>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6AB26D-4082-4304-A8D9-FE692C7F34B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8297ADDF-812F-439E-A71C-C5E994C7F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AA4D6DE7-4AA0-4DAA-9948-1C834B2F10DD}"/>
              </a:ext>
            </a:extLst>
          </p:cNvPr>
          <p:cNvSpPr txBox="1"/>
          <p:nvPr/>
        </p:nvSpPr>
        <p:spPr>
          <a:xfrm>
            <a:off x="711999" y="1074510"/>
            <a:ext cx="6485308" cy="1569660"/>
          </a:xfrm>
          <a:prstGeom prst="rect">
            <a:avLst/>
          </a:prstGeom>
          <a:noFill/>
        </p:spPr>
        <p:txBody>
          <a:bodyPr wrap="square" rtlCol="0">
            <a:spAutoFit/>
          </a:bodyPr>
          <a:lstStyle/>
          <a:p>
            <a:pPr algn="ctr"/>
            <a:r>
              <a:rPr lang="ar-EG"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4">
                      <a:satMod val="175000"/>
                      <a:alpha val="40000"/>
                    </a:schemeClr>
                  </a:glow>
                </a:effectLst>
                <a:latin typeface="Calibri" panose="020F0502020204030204" pitchFamily="34" charset="0"/>
                <a:ea typeface="Calibri" panose="020F0502020204030204" pitchFamily="34" charset="0"/>
                <a:cs typeface="Calibri" panose="020F0502020204030204" pitchFamily="34" charset="0"/>
              </a:rPr>
              <a:t>الصلاة الغروب</a:t>
            </a:r>
            <a:endParaRPr lang="en-US" sz="9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4">
                    <a:satMod val="175000"/>
                    <a:alpha val="4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039330"/>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AF30-D3FF-97C8-DB91-2CE5D9AE2B6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C436C53-447C-8BA3-44F9-7E080FD4BFD5}"/>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sp>
        <p:nvSpPr>
          <p:cNvPr id="3" name="TextBox 2">
            <a:extLst>
              <a:ext uri="{FF2B5EF4-FFF2-40B4-BE49-F238E27FC236}">
                <a16:creationId xmlns:a16="http://schemas.microsoft.com/office/drawing/2014/main" id="{E9F6F76B-9866-F748-2661-360D2CCD183B}"/>
              </a:ext>
            </a:extLst>
          </p:cNvPr>
          <p:cNvSpPr txBox="1"/>
          <p:nvPr/>
        </p:nvSpPr>
        <p:spPr>
          <a:xfrm>
            <a:off x="4025463" y="1731719"/>
            <a:ext cx="8166538" cy="3416320"/>
          </a:xfrm>
          <a:prstGeom prst="rect">
            <a:avLst/>
          </a:prstGeom>
          <a:noFill/>
        </p:spPr>
        <p:txBody>
          <a:bodyPr wrap="square" lIns="91440" tIns="45720" rIns="91440" bIns="45720" rtlCol="0" anchor="t">
            <a:spAutoFit/>
          </a:bodyPr>
          <a:lstStyle/>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أنت الذي فديتنا</a:t>
            </a:r>
          </a:p>
          <a:p>
            <a:pPr algn="ctr" rtl="1"/>
            <a:r>
              <a:rPr lang="ar-EG" sz="7200" b="1" dirty="0">
                <a:ln w="9525">
                  <a:solidFill>
                    <a:schemeClr val="bg1"/>
                  </a:solidFill>
                  <a:prstDash val="solid"/>
                </a:ln>
                <a:effectLst>
                  <a:outerShdw blurRad="12700" dist="38100" dir="2700000" algn="tl" rotWithShape="0">
                    <a:schemeClr val="bg1">
                      <a:lumMod val="50000"/>
                    </a:schemeClr>
                  </a:outerShdw>
                </a:effectLst>
              </a:rPr>
              <a:t>لترفع عنا القصاص</a:t>
            </a:r>
            <a:endParaRPr lang="en-US" sz="72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7200" b="1" dirty="0">
                <a:ln w="9525">
                  <a:solidFill>
                    <a:schemeClr val="bg1"/>
                  </a:solidFill>
                  <a:prstDash val="solid"/>
                </a:ln>
                <a:effectLst>
                  <a:outerShdw blurRad="12700" dist="38100" dir="2700000" algn="tl" rotWithShape="0">
                    <a:schemeClr val="bg1">
                      <a:lumMod val="50000"/>
                    </a:schemeClr>
                  </a:outerShdw>
                </a:effectLst>
              </a:rPr>
              <a:t>2x</a:t>
            </a:r>
            <a:endParaRPr lang="ar-EG"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8" name="Oval 7">
            <a:extLst>
              <a:ext uri="{FF2B5EF4-FFF2-40B4-BE49-F238E27FC236}">
                <a16:creationId xmlns:a16="http://schemas.microsoft.com/office/drawing/2014/main" id="{AE3EA864-747F-C431-4A77-3FA1D9738662}"/>
              </a:ext>
            </a:extLst>
          </p:cNvPr>
          <p:cNvSpPr/>
          <p:nvPr/>
        </p:nvSpPr>
        <p:spPr>
          <a:xfrm>
            <a:off x="10290914"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90B40EF9-484C-E44F-DDB8-B161650D9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735" y="-3647"/>
            <a:ext cx="2216903" cy="1491916"/>
          </a:xfrm>
          <a:prstGeom prst="rect">
            <a:avLst/>
          </a:prstGeom>
        </p:spPr>
      </p:pic>
      <p:pic>
        <p:nvPicPr>
          <p:cNvPr id="6" name="Picture 5">
            <a:extLst>
              <a:ext uri="{FF2B5EF4-FFF2-40B4-BE49-F238E27FC236}">
                <a16:creationId xmlns:a16="http://schemas.microsoft.com/office/drawing/2014/main" id="{F5A73A53-7CCD-F300-F9F0-1CD9614CE4E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Tree>
    <p:extLst>
      <p:ext uri="{BB962C8B-B14F-4D97-AF65-F5344CB8AC3E}">
        <p14:creationId xmlns:p14="http://schemas.microsoft.com/office/powerpoint/2010/main" val="2359984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B52D-8339-95AA-81A2-02635097C1C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5201588-860D-18E1-4EAB-4D644690050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3813"/>
            <a:ext cx="12191999" cy="6810374"/>
          </a:xfrm>
          <a:prstGeom prst="rect">
            <a:avLst/>
          </a:prstGeom>
          <a:effectLst>
            <a:softEdge rad="254000"/>
          </a:effectLst>
        </p:spPr>
      </p:pic>
      <p:sp>
        <p:nvSpPr>
          <p:cNvPr id="3" name="TextBox 2">
            <a:extLst>
              <a:ext uri="{FF2B5EF4-FFF2-40B4-BE49-F238E27FC236}">
                <a16:creationId xmlns:a16="http://schemas.microsoft.com/office/drawing/2014/main" id="{EDD3B080-AA8A-3A68-F7A4-4FCF2EF3D77E}"/>
              </a:ext>
            </a:extLst>
          </p:cNvPr>
          <p:cNvSpPr txBox="1"/>
          <p:nvPr/>
        </p:nvSpPr>
        <p:spPr>
          <a:xfrm>
            <a:off x="6076602" y="2274838"/>
            <a:ext cx="6378238" cy="2308324"/>
          </a:xfrm>
          <a:prstGeom prst="rect">
            <a:avLst/>
          </a:prstGeom>
          <a:noFill/>
        </p:spPr>
        <p:txBody>
          <a:bodyPr wrap="square" lIns="91440" tIns="45720" rIns="91440" bIns="45720" rtlCol="0" anchor="t">
            <a:spAutoFit/>
          </a:bodyPr>
          <a:lstStyle/>
          <a:p>
            <a:pPr algn="ctr" rtl="1"/>
            <a:r>
              <a:rPr lang="ar-EG" sz="7200" b="1" dirty="0">
                <a:solidFill>
                  <a:schemeClr val="bg1"/>
                </a:solidFill>
              </a:rPr>
              <a:t>يا ربنا أنت حياة العالم</a:t>
            </a:r>
          </a:p>
        </p:txBody>
      </p:sp>
      <p:sp>
        <p:nvSpPr>
          <p:cNvPr id="2" name="TextBox 1">
            <a:extLst>
              <a:ext uri="{FF2B5EF4-FFF2-40B4-BE49-F238E27FC236}">
                <a16:creationId xmlns:a16="http://schemas.microsoft.com/office/drawing/2014/main" id="{41F7A94E-FF74-A5ED-7AED-8CE9E1A71C7A}"/>
              </a:ext>
            </a:extLst>
          </p:cNvPr>
          <p:cNvSpPr txBox="1"/>
          <p:nvPr/>
        </p:nvSpPr>
        <p:spPr>
          <a:xfrm>
            <a:off x="0" y="2274838"/>
            <a:ext cx="5249602" cy="2308324"/>
          </a:xfrm>
          <a:prstGeom prst="rect">
            <a:avLst/>
          </a:prstGeom>
          <a:noFill/>
        </p:spPr>
        <p:txBody>
          <a:bodyPr wrap="square" lIns="91440" tIns="45720" rIns="91440" bIns="45720" rtlCol="0" anchor="t">
            <a:spAutoFit/>
          </a:bodyPr>
          <a:lstStyle/>
          <a:p>
            <a:pPr algn="ctr" rtl="1"/>
            <a:r>
              <a:rPr lang="ar-EG" sz="7200" b="1" dirty="0">
                <a:solidFill>
                  <a:schemeClr val="bg1"/>
                </a:solidFill>
              </a:rPr>
              <a:t>بدونك نحيا هنا في آلام</a:t>
            </a:r>
          </a:p>
        </p:txBody>
      </p:sp>
      <p:sp>
        <p:nvSpPr>
          <p:cNvPr id="8" name="Oval 7">
            <a:extLst>
              <a:ext uri="{FF2B5EF4-FFF2-40B4-BE49-F238E27FC236}">
                <a16:creationId xmlns:a16="http://schemas.microsoft.com/office/drawing/2014/main" id="{DC59DB06-C2FE-8193-CAF1-652884F999D4}"/>
              </a:ext>
            </a:extLst>
          </p:cNvPr>
          <p:cNvSpPr/>
          <p:nvPr/>
        </p:nvSpPr>
        <p:spPr>
          <a:xfrm>
            <a:off x="9966171" y="166704"/>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B25C0EE3-528E-A4CC-4A06-4A0170FFC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561" y="166704"/>
            <a:ext cx="2216903" cy="1491916"/>
          </a:xfrm>
          <a:prstGeom prst="rect">
            <a:avLst/>
          </a:prstGeom>
        </p:spPr>
      </p:pic>
      <p:pic>
        <p:nvPicPr>
          <p:cNvPr id="6" name="Picture 5">
            <a:extLst>
              <a:ext uri="{FF2B5EF4-FFF2-40B4-BE49-F238E27FC236}">
                <a16:creationId xmlns:a16="http://schemas.microsoft.com/office/drawing/2014/main" id="{8E5BDE07-E09A-4F85-E3D7-A5839D5C47F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48650"/>
            <a:ext cx="1549317" cy="1707270"/>
          </a:xfrm>
          <a:prstGeom prst="rect">
            <a:avLst/>
          </a:prstGeom>
        </p:spPr>
      </p:pic>
      <p:sp>
        <p:nvSpPr>
          <p:cNvPr id="5" name="TextBox 4">
            <a:extLst>
              <a:ext uri="{FF2B5EF4-FFF2-40B4-BE49-F238E27FC236}">
                <a16:creationId xmlns:a16="http://schemas.microsoft.com/office/drawing/2014/main" id="{B1006A46-5651-3CB8-F732-41017D0AFE50}"/>
              </a:ext>
            </a:extLst>
          </p:cNvPr>
          <p:cNvSpPr txBox="1"/>
          <p:nvPr/>
        </p:nvSpPr>
        <p:spPr>
          <a:xfrm>
            <a:off x="2728355" y="4599215"/>
            <a:ext cx="6537366" cy="2308324"/>
          </a:xfrm>
          <a:prstGeom prst="rect">
            <a:avLst/>
          </a:prstGeom>
          <a:noFill/>
        </p:spPr>
        <p:txBody>
          <a:bodyPr wrap="square">
            <a:spAutoFit/>
          </a:bodyPr>
          <a:lstStyle/>
          <a:p>
            <a:pPr algn="ctr" rtl="1">
              <a:buNone/>
            </a:pPr>
            <a:r>
              <a:rPr lang="ar-EG" sz="7200" b="1" dirty="0">
                <a:solidFill>
                  <a:schemeClr val="bg1"/>
                </a:solidFill>
                <a:effectLst/>
                <a:latin typeface="Helvetica" pitchFamily="2" charset="0"/>
              </a:rPr>
              <a:t>يا سيدي أنت الحياة</a:t>
            </a:r>
            <a:endParaRPr lang="en-US" sz="7200" b="1" dirty="0">
              <a:solidFill>
                <a:schemeClr val="bg1"/>
              </a:solidFill>
              <a:effectLst/>
              <a:latin typeface="Helvetica" pitchFamily="2" charset="0"/>
            </a:endParaRPr>
          </a:p>
          <a:p>
            <a:pPr algn="ctr" rtl="1"/>
            <a:r>
              <a:rPr lang="en-US" sz="7200" b="1" dirty="0">
                <a:ln w="9525">
                  <a:solidFill>
                    <a:schemeClr val="bg1"/>
                  </a:solidFill>
                  <a:prstDash val="solid"/>
                </a:ln>
                <a:solidFill>
                  <a:schemeClr val="bg1"/>
                </a:solidFill>
                <a:effectLst>
                  <a:outerShdw blurRad="12700" dist="38100" dir="2700000" algn="tl" rotWithShape="0">
                    <a:schemeClr val="bg1">
                      <a:lumMod val="50000"/>
                    </a:schemeClr>
                  </a:outerShdw>
                </a:effectLst>
              </a:rPr>
              <a:t>2x</a:t>
            </a:r>
            <a:endParaRPr lang="ar-EG" sz="72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cxnSp>
        <p:nvCxnSpPr>
          <p:cNvPr id="4" name="Straight Connector 3">
            <a:extLst>
              <a:ext uri="{FF2B5EF4-FFF2-40B4-BE49-F238E27FC236}">
                <a16:creationId xmlns:a16="http://schemas.microsoft.com/office/drawing/2014/main" id="{5393E5E0-F97B-8974-D24A-47821C7D2652}"/>
              </a:ext>
            </a:extLst>
          </p:cNvPr>
          <p:cNvCxnSpPr/>
          <p:nvPr/>
        </p:nvCxnSpPr>
        <p:spPr>
          <a:xfrm>
            <a:off x="4725588" y="6756268"/>
            <a:ext cx="327758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03279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85CD3-D91A-3CC2-1904-41F12F6341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3517BB-57DE-37E8-F0AE-B1D8C7B8904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5A6D91FD-312E-4997-65B5-953172D67CE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34739"/>
            <a:ext cx="1549317" cy="1707270"/>
          </a:xfrm>
          <a:prstGeom prst="rect">
            <a:avLst/>
          </a:prstGeom>
        </p:spPr>
      </p:pic>
      <p:sp>
        <p:nvSpPr>
          <p:cNvPr id="8" name="Oval 7">
            <a:extLst>
              <a:ext uri="{FF2B5EF4-FFF2-40B4-BE49-F238E27FC236}">
                <a16:creationId xmlns:a16="http://schemas.microsoft.com/office/drawing/2014/main" id="{A3DC784F-EC41-A751-CF6D-F65018D5874C}"/>
              </a:ext>
            </a:extLst>
          </p:cNvPr>
          <p:cNvSpPr/>
          <p:nvPr/>
        </p:nvSpPr>
        <p:spPr>
          <a:xfrm>
            <a:off x="10347255" y="8895"/>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pic>
        <p:nvPicPr>
          <p:cNvPr id="7" name="Picture 6">
            <a:extLst>
              <a:ext uri="{FF2B5EF4-FFF2-40B4-BE49-F238E27FC236}">
                <a16:creationId xmlns:a16="http://schemas.microsoft.com/office/drawing/2014/main" id="{D5FBA17A-62DB-88B2-B464-51DD206DAE2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123076" y="-17789"/>
            <a:ext cx="2216903" cy="1491916"/>
          </a:xfrm>
          <a:prstGeom prst="rect">
            <a:avLst/>
          </a:prstGeom>
        </p:spPr>
      </p:pic>
    </p:spTree>
    <p:extLst>
      <p:ext uri="{BB962C8B-B14F-4D97-AF65-F5344CB8AC3E}">
        <p14:creationId xmlns:p14="http://schemas.microsoft.com/office/powerpoint/2010/main" val="1922174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21EF-EFA8-5B27-72DB-AD158B6F9C0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4AC3F99-676B-20ED-8AD6-095FDC92495B}"/>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79400"/>
          </a:effectLst>
        </p:spPr>
      </p:pic>
      <p:pic>
        <p:nvPicPr>
          <p:cNvPr id="6" name="Picture 5">
            <a:extLst>
              <a:ext uri="{FF2B5EF4-FFF2-40B4-BE49-F238E27FC236}">
                <a16:creationId xmlns:a16="http://schemas.microsoft.com/office/drawing/2014/main" id="{9CEEACC3-C014-78C5-4B89-649E67B0B48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190DF7FF-9C01-2E87-DD9C-F3705C78FAF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DEE4C33-C7D2-136B-E77B-B96E1ED64BB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3" name="TextBox 2">
            <a:extLst>
              <a:ext uri="{FF2B5EF4-FFF2-40B4-BE49-F238E27FC236}">
                <a16:creationId xmlns:a16="http://schemas.microsoft.com/office/drawing/2014/main" id="{91533002-67B5-89BC-F3A8-A12522A33CA2}"/>
              </a:ext>
            </a:extLst>
          </p:cNvPr>
          <p:cNvSpPr txBox="1"/>
          <p:nvPr/>
        </p:nvSpPr>
        <p:spPr>
          <a:xfrm>
            <a:off x="6230073" y="2828834"/>
            <a:ext cx="5924309" cy="1446550"/>
          </a:xfrm>
          <a:prstGeom prst="rect">
            <a:avLst/>
          </a:prstGeom>
          <a:noFill/>
        </p:spPr>
        <p:txBody>
          <a:bodyPr wrap="square">
            <a:spAutoFit/>
            <a:scene3d>
              <a:camera prst="orthographicFront"/>
              <a:lightRig rig="threePt" dir="t"/>
            </a:scene3d>
            <a:sp3d extrusionH="57150">
              <a:bevelT w="38100" h="38100" prst="angle"/>
            </a:sp3d>
          </a:bodyPr>
          <a:lstStyle/>
          <a:p>
            <a:pPr algn="ctr"/>
            <a:r>
              <a:rPr lang="ar-EG" sz="8800" b="1" dirty="0">
                <a:ln w="9525">
                  <a:solidFill>
                    <a:schemeClr val="bg1"/>
                  </a:solidFill>
                  <a:prstDash val="solid"/>
                </a:ln>
                <a:effectLst>
                  <a:outerShdw blurRad="12700" dist="38100" dir="2700000" algn="tl" rotWithShape="0">
                    <a:schemeClr val="bg1">
                      <a:lumMod val="50000"/>
                    </a:schemeClr>
                  </a:outerShdw>
                </a:effectLst>
                <a:ea typeface="+mn-lt"/>
                <a:cs typeface="+mn-lt"/>
              </a:rPr>
              <a:t>اعياد زواج </a:t>
            </a:r>
            <a:endParaRPr lang="en-US" sz="8800" b="1" dirty="0">
              <a:ln w="9525">
                <a:solidFill>
                  <a:schemeClr val="bg1"/>
                </a:solidFill>
                <a:prstDash val="solid"/>
              </a:ln>
              <a:effectLst>
                <a:outerShdw blurRad="12700" dist="38100" dir="2700000" algn="tl" rotWithShape="0">
                  <a:schemeClr val="bg1">
                    <a:lumMod val="50000"/>
                  </a:schemeClr>
                </a:outerShdw>
              </a:effectLst>
              <a:ea typeface="Calibri"/>
              <a:cs typeface="Calibri"/>
            </a:endParaRPr>
          </a:p>
        </p:txBody>
      </p:sp>
      <p:sp>
        <p:nvSpPr>
          <p:cNvPr id="9" name="TextBox 8">
            <a:extLst>
              <a:ext uri="{FF2B5EF4-FFF2-40B4-BE49-F238E27FC236}">
                <a16:creationId xmlns:a16="http://schemas.microsoft.com/office/drawing/2014/main" id="{88161501-6FDA-C49A-0464-40FF3BD15559}"/>
              </a:ext>
            </a:extLst>
          </p:cNvPr>
          <p:cNvSpPr txBox="1"/>
          <p:nvPr/>
        </p:nvSpPr>
        <p:spPr>
          <a:xfrm>
            <a:off x="18810" y="2828834"/>
            <a:ext cx="6192454" cy="1446550"/>
          </a:xfrm>
          <a:prstGeom prst="rect">
            <a:avLst/>
          </a:prstGeom>
          <a:noFill/>
        </p:spPr>
        <p:txBody>
          <a:bodyPr wrap="square">
            <a:spAutoFit/>
            <a:scene3d>
              <a:camera prst="orthographicFront"/>
              <a:lightRig rig="threePt" dir="t"/>
            </a:scene3d>
            <a:sp3d extrusionH="57150">
              <a:bevelT w="38100" h="38100" prst="angle"/>
            </a:sp3d>
          </a:bodyPr>
          <a:lstStyle/>
          <a:p>
            <a:pPr algn="ctr"/>
            <a:r>
              <a:rPr lang="ar-EG" sz="8800" b="1" dirty="0">
                <a:ln w="9525">
                  <a:solidFill>
                    <a:schemeClr val="bg1"/>
                  </a:solidFill>
                  <a:prstDash val="solid"/>
                </a:ln>
                <a:effectLst>
                  <a:outerShdw blurRad="12700" dist="38100" dir="2700000" algn="tl" rotWithShape="0">
                    <a:schemeClr val="bg1">
                      <a:lumMod val="50000"/>
                    </a:schemeClr>
                  </a:outerShdw>
                </a:effectLst>
                <a:ea typeface="+mn-lt"/>
                <a:cs typeface="+mn-lt"/>
              </a:rPr>
              <a:t>شه</a:t>
            </a:r>
            <a:r>
              <a:rPr lang="ar-SA" sz="8800" b="1" dirty="0">
                <a:ln w="9525">
                  <a:solidFill>
                    <a:schemeClr val="bg1"/>
                  </a:solidFill>
                  <a:prstDash val="solid"/>
                </a:ln>
                <a:effectLst>
                  <a:outerShdw blurRad="12700" dist="38100" dir="2700000" algn="tl" rotWithShape="0">
                    <a:schemeClr val="bg1">
                      <a:lumMod val="50000"/>
                    </a:schemeClr>
                  </a:outerShdw>
                </a:effectLst>
                <a:ea typeface="+mn-lt"/>
                <a:cs typeface="+mn-lt"/>
              </a:rPr>
              <a:t>ر ٦</a:t>
            </a:r>
            <a:endParaRPr lang="ar-EG" sz="8800" b="1" dirty="0">
              <a:ln w="9525">
                <a:solidFill>
                  <a:schemeClr val="bg1"/>
                </a:solidFill>
                <a:prstDash val="solid"/>
              </a:ln>
              <a:effectLst>
                <a:outerShdw blurRad="12700" dist="38100" dir="2700000" algn="tl" rotWithShape="0">
                  <a:schemeClr val="bg1">
                    <a:lumMod val="50000"/>
                  </a:schemeClr>
                </a:outerShdw>
              </a:effectLst>
              <a:ea typeface="Calibri"/>
              <a:cs typeface="Arial"/>
            </a:endParaRPr>
          </a:p>
        </p:txBody>
      </p:sp>
    </p:spTree>
    <p:extLst>
      <p:ext uri="{BB962C8B-B14F-4D97-AF65-F5344CB8AC3E}">
        <p14:creationId xmlns:p14="http://schemas.microsoft.com/office/powerpoint/2010/main" val="13136687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62D3D-4081-6EDF-D583-2DC6A2564A9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A796B10-4F5F-7D71-CF29-D1DAA0C03052}"/>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5953" y="0"/>
            <a:ext cx="12180093" cy="6858000"/>
          </a:xfrm>
          <a:prstGeom prst="rect">
            <a:avLst/>
          </a:prstGeom>
          <a:effectLst>
            <a:softEdge rad="254000"/>
          </a:effectLst>
        </p:spPr>
      </p:pic>
      <p:sp>
        <p:nvSpPr>
          <p:cNvPr id="4" name="TextBox 3">
            <a:extLst>
              <a:ext uri="{FF2B5EF4-FFF2-40B4-BE49-F238E27FC236}">
                <a16:creationId xmlns:a16="http://schemas.microsoft.com/office/drawing/2014/main" id="{FA0C05D3-59FD-2008-F9B0-25A793FEA520}"/>
              </a:ext>
            </a:extLst>
          </p:cNvPr>
          <p:cNvSpPr txBox="1"/>
          <p:nvPr/>
        </p:nvSpPr>
        <p:spPr>
          <a:xfrm>
            <a:off x="-5954" y="3713010"/>
            <a:ext cx="12192000" cy="3046988"/>
          </a:xfrm>
          <a:prstGeom prst="rect">
            <a:avLst/>
          </a:prstGeom>
          <a:noFill/>
        </p:spPr>
        <p:txBody>
          <a:bodyPr wrap="square">
            <a:spAutoFit/>
            <a:scene3d>
              <a:camera prst="orthographicFront"/>
              <a:lightRig rig="threePt" dir="t"/>
            </a:scene3d>
            <a:sp3d extrusionH="57150">
              <a:bevelT w="38100" h="38100" prst="angle"/>
            </a:sp3d>
          </a:bodyPr>
          <a:lstStyle/>
          <a:p>
            <a:pPr algn="ctr"/>
            <a:r>
              <a:rPr lang="ar-EG" sz="9600" b="1" dirty="0">
                <a:ln w="10160">
                  <a:solidFill>
                    <a:srgbClr val="FFFFFF"/>
                  </a:solidFill>
                  <a:prstDash val="solid"/>
                </a:ln>
                <a:solidFill>
                  <a:srgbClr val="FFFFFF"/>
                </a:solidFill>
                <a:effectLst>
                  <a:outerShdw blurRad="38100" dist="22860" dir="5400000" algn="tl" rotWithShape="0">
                    <a:srgbClr val="000000">
                      <a:alpha val="30000"/>
                    </a:srgbClr>
                  </a:outerShdw>
                </a:effectLst>
                <a:ea typeface="+mn-lt"/>
                <a:cs typeface="+mn-lt"/>
              </a:rPr>
              <a:t>بيتر موريس وزوجته مارينا حربى </a:t>
            </a:r>
            <a:endParaRPr lang="ar-EG" sz="9600" b="1" dirty="0">
              <a:ln w="10160">
                <a:solidFill>
                  <a:srgbClr val="FFFFFF"/>
                </a:solidFill>
                <a:prstDash val="solid"/>
              </a:ln>
              <a:solidFill>
                <a:srgbClr val="FFFFFF"/>
              </a:solidFill>
              <a:effectLst>
                <a:outerShdw blurRad="38100" dist="22860" dir="5400000" algn="tl" rotWithShape="0">
                  <a:srgbClr val="000000">
                    <a:alpha val="30000"/>
                  </a:srgbClr>
                </a:outerShdw>
              </a:effectLst>
              <a:ea typeface="Calibri"/>
              <a:cs typeface="Arial"/>
            </a:endParaRPr>
          </a:p>
        </p:txBody>
      </p:sp>
      <p:sp>
        <p:nvSpPr>
          <p:cNvPr id="8" name="Oval 7">
            <a:extLst>
              <a:ext uri="{FF2B5EF4-FFF2-40B4-BE49-F238E27FC236}">
                <a16:creationId xmlns:a16="http://schemas.microsoft.com/office/drawing/2014/main" id="{CE2F2E32-68CB-9989-A87F-8DCA3925997B}"/>
              </a:ext>
            </a:extLst>
          </p:cNvPr>
          <p:cNvSpPr/>
          <p:nvPr/>
        </p:nvSpPr>
        <p:spPr>
          <a:xfrm>
            <a:off x="10296655" y="582803"/>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pic>
        <p:nvPicPr>
          <p:cNvPr id="7" name="Picture 6">
            <a:extLst>
              <a:ext uri="{FF2B5EF4-FFF2-40B4-BE49-F238E27FC236}">
                <a16:creationId xmlns:a16="http://schemas.microsoft.com/office/drawing/2014/main" id="{93421611-D77B-17E1-BEBD-E3A26BA5D0B2}"/>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072476" y="582803"/>
            <a:ext cx="2216903" cy="1491916"/>
          </a:xfrm>
          <a:prstGeom prst="rect">
            <a:avLst/>
          </a:prstGeom>
        </p:spPr>
      </p:pic>
      <p:pic>
        <p:nvPicPr>
          <p:cNvPr id="6" name="Picture 5">
            <a:extLst>
              <a:ext uri="{FF2B5EF4-FFF2-40B4-BE49-F238E27FC236}">
                <a16:creationId xmlns:a16="http://schemas.microsoft.com/office/drawing/2014/main" id="{4E06CA9D-8BEE-1CCE-787F-699BA3F74B6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582803"/>
            <a:ext cx="1549317" cy="1707270"/>
          </a:xfrm>
          <a:prstGeom prst="rect">
            <a:avLst/>
          </a:prstGeom>
        </p:spPr>
      </p:pic>
    </p:spTree>
    <p:extLst>
      <p:ext uri="{BB962C8B-B14F-4D97-AF65-F5344CB8AC3E}">
        <p14:creationId xmlns:p14="http://schemas.microsoft.com/office/powerpoint/2010/main" val="27007402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39F1D-04E5-7332-1BD4-F827CE092D1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8B9D662-4D02-584E-7232-CE25A6EADF7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5953" y="0"/>
            <a:ext cx="12180093" cy="6858000"/>
          </a:xfrm>
          <a:prstGeom prst="rect">
            <a:avLst/>
          </a:prstGeom>
          <a:effectLst>
            <a:softEdge rad="254000"/>
          </a:effectLst>
        </p:spPr>
      </p:pic>
      <p:sp>
        <p:nvSpPr>
          <p:cNvPr id="4" name="TextBox 3">
            <a:extLst>
              <a:ext uri="{FF2B5EF4-FFF2-40B4-BE49-F238E27FC236}">
                <a16:creationId xmlns:a16="http://schemas.microsoft.com/office/drawing/2014/main" id="{0A89CCCC-EF6E-B433-089C-80E590D7B6F1}"/>
              </a:ext>
            </a:extLst>
          </p:cNvPr>
          <p:cNvSpPr txBox="1"/>
          <p:nvPr/>
        </p:nvSpPr>
        <p:spPr>
          <a:xfrm>
            <a:off x="-5954" y="3713010"/>
            <a:ext cx="12192000" cy="3046988"/>
          </a:xfrm>
          <a:prstGeom prst="rect">
            <a:avLst/>
          </a:prstGeom>
          <a:noFill/>
        </p:spPr>
        <p:txBody>
          <a:bodyPr wrap="square">
            <a:spAutoFit/>
            <a:scene3d>
              <a:camera prst="orthographicFront"/>
              <a:lightRig rig="threePt" dir="t"/>
            </a:scene3d>
            <a:sp3d extrusionH="57150">
              <a:bevelT w="38100" h="38100" prst="angle"/>
            </a:sp3d>
          </a:bodyPr>
          <a:lstStyle/>
          <a:p>
            <a:pPr algn="ctr"/>
            <a:r>
              <a:rPr lang="ar-EG" sz="9600" b="1" dirty="0">
                <a:ln w="10160">
                  <a:solidFill>
                    <a:srgbClr val="FFFFFF"/>
                  </a:solidFill>
                  <a:prstDash val="solid"/>
                </a:ln>
                <a:solidFill>
                  <a:srgbClr val="FFFFFF"/>
                </a:solidFill>
                <a:effectLst>
                  <a:outerShdw blurRad="38100" dist="22860" dir="5400000" algn="tl" rotWithShape="0">
                    <a:srgbClr val="000000">
                      <a:alpha val="30000"/>
                    </a:srgbClr>
                  </a:outerShdw>
                </a:effectLst>
                <a:ea typeface="+mn-lt"/>
                <a:cs typeface="+mn-lt"/>
              </a:rPr>
              <a:t>اندرو مدحت وزوجته ارينى وجيه</a:t>
            </a:r>
            <a:endParaRPr lang="ar-EG" sz="9600" b="1" dirty="0">
              <a:ln w="10160">
                <a:solidFill>
                  <a:srgbClr val="FFFFFF"/>
                </a:solidFill>
                <a:prstDash val="solid"/>
              </a:ln>
              <a:solidFill>
                <a:srgbClr val="FFFFFF"/>
              </a:solidFill>
              <a:effectLst>
                <a:outerShdw blurRad="38100" dist="22860" dir="5400000" algn="tl" rotWithShape="0">
                  <a:srgbClr val="000000">
                    <a:alpha val="30000"/>
                  </a:srgbClr>
                </a:outerShdw>
              </a:effectLst>
              <a:ea typeface="Calibri"/>
              <a:cs typeface="Arial"/>
            </a:endParaRPr>
          </a:p>
        </p:txBody>
      </p:sp>
      <p:sp>
        <p:nvSpPr>
          <p:cNvPr id="8" name="Oval 7">
            <a:extLst>
              <a:ext uri="{FF2B5EF4-FFF2-40B4-BE49-F238E27FC236}">
                <a16:creationId xmlns:a16="http://schemas.microsoft.com/office/drawing/2014/main" id="{34F2E36A-424A-5AC2-8607-5BD43BFCC244}"/>
              </a:ext>
            </a:extLst>
          </p:cNvPr>
          <p:cNvSpPr/>
          <p:nvPr/>
        </p:nvSpPr>
        <p:spPr>
          <a:xfrm>
            <a:off x="10296655" y="582803"/>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pic>
        <p:nvPicPr>
          <p:cNvPr id="7" name="Picture 6">
            <a:extLst>
              <a:ext uri="{FF2B5EF4-FFF2-40B4-BE49-F238E27FC236}">
                <a16:creationId xmlns:a16="http://schemas.microsoft.com/office/drawing/2014/main" id="{E238EA79-A42B-7E50-D004-FAE01B9FE4AD}"/>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072476" y="582803"/>
            <a:ext cx="2216903" cy="1491916"/>
          </a:xfrm>
          <a:prstGeom prst="rect">
            <a:avLst/>
          </a:prstGeom>
        </p:spPr>
      </p:pic>
      <p:pic>
        <p:nvPicPr>
          <p:cNvPr id="6" name="Picture 5">
            <a:extLst>
              <a:ext uri="{FF2B5EF4-FFF2-40B4-BE49-F238E27FC236}">
                <a16:creationId xmlns:a16="http://schemas.microsoft.com/office/drawing/2014/main" id="{DBA850D3-0D92-5160-E1DB-89DB1DF75B7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582803"/>
            <a:ext cx="1549317" cy="1707270"/>
          </a:xfrm>
          <a:prstGeom prst="rect">
            <a:avLst/>
          </a:prstGeom>
        </p:spPr>
      </p:pic>
    </p:spTree>
    <p:extLst>
      <p:ext uri="{BB962C8B-B14F-4D97-AF65-F5344CB8AC3E}">
        <p14:creationId xmlns:p14="http://schemas.microsoft.com/office/powerpoint/2010/main" val="7295280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2536-BE94-FC68-2BB3-8AF72F7ECE0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492A217-834B-81ED-F904-8B17E165A643}"/>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5953" y="0"/>
            <a:ext cx="12180093" cy="6858000"/>
          </a:xfrm>
          <a:prstGeom prst="rect">
            <a:avLst/>
          </a:prstGeom>
          <a:effectLst>
            <a:softEdge rad="254000"/>
          </a:effectLst>
        </p:spPr>
      </p:pic>
      <p:sp>
        <p:nvSpPr>
          <p:cNvPr id="4" name="TextBox 3">
            <a:extLst>
              <a:ext uri="{FF2B5EF4-FFF2-40B4-BE49-F238E27FC236}">
                <a16:creationId xmlns:a16="http://schemas.microsoft.com/office/drawing/2014/main" id="{35C0DFD4-E6F9-B132-8685-1F4D6BA276AF}"/>
              </a:ext>
            </a:extLst>
          </p:cNvPr>
          <p:cNvSpPr txBox="1"/>
          <p:nvPr/>
        </p:nvSpPr>
        <p:spPr>
          <a:xfrm>
            <a:off x="-5954" y="3713010"/>
            <a:ext cx="12192000" cy="3046988"/>
          </a:xfrm>
          <a:prstGeom prst="rect">
            <a:avLst/>
          </a:prstGeom>
          <a:noFill/>
        </p:spPr>
        <p:txBody>
          <a:bodyPr wrap="square">
            <a:spAutoFit/>
            <a:scene3d>
              <a:camera prst="orthographicFront"/>
              <a:lightRig rig="threePt" dir="t"/>
            </a:scene3d>
            <a:sp3d extrusionH="57150">
              <a:bevelT w="38100" h="38100" prst="angle"/>
            </a:sp3d>
          </a:bodyPr>
          <a:lstStyle/>
          <a:p>
            <a:pPr algn="ctr"/>
            <a:r>
              <a:rPr lang="ar-EG" sz="9600" b="1" dirty="0">
                <a:ln w="10160">
                  <a:solidFill>
                    <a:srgbClr val="FFFFFF"/>
                  </a:solidFill>
                  <a:prstDash val="solid"/>
                </a:ln>
                <a:solidFill>
                  <a:srgbClr val="FFFFFF"/>
                </a:solidFill>
                <a:effectLst>
                  <a:outerShdw blurRad="38100" dist="22860" dir="5400000" algn="tl" rotWithShape="0">
                    <a:srgbClr val="000000">
                      <a:alpha val="30000"/>
                    </a:srgbClr>
                  </a:outerShdw>
                </a:effectLst>
                <a:ea typeface="+mn-lt"/>
                <a:cs typeface="+mn-lt"/>
              </a:rPr>
              <a:t>كيرلس نصر فؤاد وزوجته مريم مترى فريد</a:t>
            </a:r>
            <a:endParaRPr lang="ar-EG" sz="9600" b="1" dirty="0">
              <a:ln w="10160">
                <a:solidFill>
                  <a:srgbClr val="FFFFFF"/>
                </a:solidFill>
                <a:prstDash val="solid"/>
              </a:ln>
              <a:solidFill>
                <a:srgbClr val="FFFFFF"/>
              </a:solidFill>
              <a:effectLst>
                <a:outerShdw blurRad="38100" dist="22860" dir="5400000" algn="tl" rotWithShape="0">
                  <a:srgbClr val="000000">
                    <a:alpha val="30000"/>
                  </a:srgbClr>
                </a:outerShdw>
              </a:effectLst>
              <a:ea typeface="Calibri"/>
              <a:cs typeface="Arial"/>
            </a:endParaRPr>
          </a:p>
        </p:txBody>
      </p:sp>
      <p:sp>
        <p:nvSpPr>
          <p:cNvPr id="8" name="Oval 7">
            <a:extLst>
              <a:ext uri="{FF2B5EF4-FFF2-40B4-BE49-F238E27FC236}">
                <a16:creationId xmlns:a16="http://schemas.microsoft.com/office/drawing/2014/main" id="{AAA4C891-CBE6-DB43-7092-CCFAC8313CFC}"/>
              </a:ext>
            </a:extLst>
          </p:cNvPr>
          <p:cNvSpPr/>
          <p:nvPr/>
        </p:nvSpPr>
        <p:spPr>
          <a:xfrm>
            <a:off x="10296655" y="582803"/>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pic>
        <p:nvPicPr>
          <p:cNvPr id="7" name="Picture 6">
            <a:extLst>
              <a:ext uri="{FF2B5EF4-FFF2-40B4-BE49-F238E27FC236}">
                <a16:creationId xmlns:a16="http://schemas.microsoft.com/office/drawing/2014/main" id="{6CB7DF95-B064-167A-5E7D-FC6052433779}"/>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072476" y="582803"/>
            <a:ext cx="2216903" cy="1491916"/>
          </a:xfrm>
          <a:prstGeom prst="rect">
            <a:avLst/>
          </a:prstGeom>
        </p:spPr>
      </p:pic>
      <p:pic>
        <p:nvPicPr>
          <p:cNvPr id="6" name="Picture 5">
            <a:extLst>
              <a:ext uri="{FF2B5EF4-FFF2-40B4-BE49-F238E27FC236}">
                <a16:creationId xmlns:a16="http://schemas.microsoft.com/office/drawing/2014/main" id="{EB3DD210-3002-1473-0A5C-BF9AB4B650D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582803"/>
            <a:ext cx="1549317" cy="1707270"/>
          </a:xfrm>
          <a:prstGeom prst="rect">
            <a:avLst/>
          </a:prstGeom>
        </p:spPr>
      </p:pic>
    </p:spTree>
    <p:extLst>
      <p:ext uri="{BB962C8B-B14F-4D97-AF65-F5344CB8AC3E}">
        <p14:creationId xmlns:p14="http://schemas.microsoft.com/office/powerpoint/2010/main" val="3610207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280BC-5E13-2673-E1F0-FC6C20B235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298E7B-31BF-21A1-59D8-B9BEF2B91ED1}"/>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15275" y="0"/>
            <a:ext cx="12207275" cy="6858000"/>
          </a:xfrm>
          <a:prstGeom prst="rect">
            <a:avLst/>
          </a:prstGeom>
          <a:effectLst>
            <a:softEdge rad="254000"/>
          </a:effectLst>
        </p:spPr>
      </p:pic>
      <p:pic>
        <p:nvPicPr>
          <p:cNvPr id="6" name="Picture 5">
            <a:extLst>
              <a:ext uri="{FF2B5EF4-FFF2-40B4-BE49-F238E27FC236}">
                <a16:creationId xmlns:a16="http://schemas.microsoft.com/office/drawing/2014/main" id="{EEE742F6-38BD-0870-09DE-D3E5DE8876E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B97FDAF1-444D-60C5-29CB-7979E6745FD0}"/>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F8488C-E92E-2FDD-4823-E1A1343A231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25896A7B-5708-6056-9F77-F4EA2338D490}"/>
              </a:ext>
            </a:extLst>
          </p:cNvPr>
          <p:cNvSpPr txBox="1"/>
          <p:nvPr/>
        </p:nvSpPr>
        <p:spPr>
          <a:xfrm>
            <a:off x="774658" y="2105561"/>
            <a:ext cx="8843463" cy="1323439"/>
          </a:xfrm>
          <a:prstGeom prst="rect">
            <a:avLst/>
          </a:prstGeom>
          <a:noFill/>
        </p:spPr>
        <p:txBody>
          <a:bodyPr wrap="square" lIns="91440" tIns="45720" rIns="91440" bIns="45720" rtlCol="0" anchor="t">
            <a:spAutoFit/>
            <a:scene3d>
              <a:camera prst="orthographicFront"/>
              <a:lightRig rig="threePt" dir="t"/>
            </a:scene3d>
            <a:sp3d extrusionH="57150">
              <a:bevelT w="57150" h="38100" prst="artDeco"/>
            </a:sp3d>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ثبت أنظارك فيه</a:t>
            </a:r>
          </a:p>
        </p:txBody>
      </p:sp>
    </p:spTree>
    <p:extLst>
      <p:ext uri="{BB962C8B-B14F-4D97-AF65-F5344CB8AC3E}">
        <p14:creationId xmlns:p14="http://schemas.microsoft.com/office/powerpoint/2010/main" val="34857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5CF0-D904-FE0F-061B-41A868B437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7137225-764D-3138-C893-F9DBDFD54D4A}"/>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707A129D-40A8-7C6C-4492-9745309AEC8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51E82605-E729-FBB2-0996-6D887C7D0DA1}"/>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C0678B-FC26-0825-3A2C-812F853AD3F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23545CFF-CF41-8463-8934-71F962EBBEE0}"/>
              </a:ext>
            </a:extLst>
          </p:cNvPr>
          <p:cNvSpPr txBox="1"/>
          <p:nvPr/>
        </p:nvSpPr>
        <p:spPr>
          <a:xfrm>
            <a:off x="2113035" y="393631"/>
            <a:ext cx="7965930" cy="3416320"/>
          </a:xfrm>
          <a:prstGeom prst="rect">
            <a:avLst/>
          </a:prstGeom>
          <a:noFill/>
        </p:spPr>
        <p:txBody>
          <a:bodyPr wrap="square" lIns="91440" tIns="45720" rIns="91440" bIns="45720" rtlCol="0" anchor="t">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ثبت أنظارك فيه..وحمولك سيبها عليه</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rtl="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TextBox 2">
            <a:extLst>
              <a:ext uri="{FF2B5EF4-FFF2-40B4-BE49-F238E27FC236}">
                <a16:creationId xmlns:a16="http://schemas.microsoft.com/office/drawing/2014/main" id="{4572A269-04A1-5E3F-4444-7F39CA2FEE1C}"/>
              </a:ext>
            </a:extLst>
          </p:cNvPr>
          <p:cNvSpPr txBox="1"/>
          <p:nvPr/>
        </p:nvSpPr>
        <p:spPr>
          <a:xfrm>
            <a:off x="0" y="3282807"/>
            <a:ext cx="5379721" cy="3416320"/>
          </a:xfrm>
          <a:prstGeom prst="rect">
            <a:avLst/>
          </a:prstGeom>
          <a:noFill/>
        </p:spPr>
        <p:txBody>
          <a:bodyPr wrap="square">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ارفع عينك</a:t>
            </a:r>
          </a:p>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 تلاقيه</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rtl="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TextBox 9">
            <a:extLst>
              <a:ext uri="{FF2B5EF4-FFF2-40B4-BE49-F238E27FC236}">
                <a16:creationId xmlns:a16="http://schemas.microsoft.com/office/drawing/2014/main" id="{E490AD96-8FFE-5F9C-55F9-AB3A0238C4C2}"/>
              </a:ext>
            </a:extLst>
          </p:cNvPr>
          <p:cNvSpPr txBox="1"/>
          <p:nvPr/>
        </p:nvSpPr>
        <p:spPr>
          <a:xfrm>
            <a:off x="6812280" y="3282807"/>
            <a:ext cx="5379720" cy="3416320"/>
          </a:xfrm>
          <a:prstGeom prst="rect">
            <a:avLst/>
          </a:prstGeom>
          <a:noFill/>
        </p:spPr>
        <p:txBody>
          <a:bodyPr wrap="square">
            <a:spAutoFit/>
          </a:bodyPr>
          <a:lstStyle/>
          <a:p>
            <a:pPr marL="0" algn="ctr" defTabSz="914400" rtl="1" eaLnBrk="1" latinLnBrk="0" hangingPunct="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rPr>
              <a:t>وفي وادي ظل الموت</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ndParaRPr>
          </a:p>
          <a:p>
            <a:pPr marL="0" algn="ctr" defTabSz="914400" rtl="1" eaLnBrk="1" latinLnBrk="0" hangingPunct="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rPr>
              <a:t>2x</a:t>
            </a:r>
            <a:endParaRPr lang="en-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0474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33EAA-5DAC-1398-07E3-611EBADC1F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A3F4D4-7811-3167-65D8-5B71AE05479D}"/>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52824"/>
            <a:ext cx="12192000" cy="6804837"/>
          </a:xfrm>
          <a:prstGeom prst="rect">
            <a:avLst/>
          </a:prstGeom>
          <a:effectLst>
            <a:softEdge rad="254000"/>
          </a:effectLst>
        </p:spPr>
      </p:pic>
      <p:pic>
        <p:nvPicPr>
          <p:cNvPr id="6" name="Picture 5">
            <a:extLst>
              <a:ext uri="{FF2B5EF4-FFF2-40B4-BE49-F238E27FC236}">
                <a16:creationId xmlns:a16="http://schemas.microsoft.com/office/drawing/2014/main" id="{E99FC63A-E1DA-4078-BBE2-677C95A518A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67B9482C-C8DA-3084-04F0-8D3AE805CD43}"/>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B1FE95-E129-0CA6-B715-B2FE9C251D7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7D548F86-FB71-6A9A-B4A4-F7E0C11F0C57}"/>
              </a:ext>
            </a:extLst>
          </p:cNvPr>
          <p:cNvSpPr txBox="1"/>
          <p:nvPr/>
        </p:nvSpPr>
        <p:spPr>
          <a:xfrm>
            <a:off x="0" y="2241370"/>
            <a:ext cx="7731889" cy="3416320"/>
          </a:xfrm>
          <a:prstGeom prst="rect">
            <a:avLst/>
          </a:prstGeom>
          <a:noFill/>
        </p:spPr>
        <p:txBody>
          <a:bodyPr wrap="square" lIns="91440" tIns="45720" rIns="91440" bIns="45720" rtlCol="0" anchor="t">
            <a:spAutoFit/>
          </a:bodyPr>
          <a:lstStyle/>
          <a:p>
            <a:pPr algn="ctr" rtl="1"/>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إن كنت سمعت نداه</a:t>
            </a:r>
          </a:p>
          <a:p>
            <a:pPr algn="ctr" rtl="1"/>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ع الميه مشيت وياه</a:t>
            </a:r>
          </a:p>
          <a:p>
            <a:pPr algn="ctr" rtl="1"/>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2x</a:t>
            </a:r>
            <a:endPar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6254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1769E-89FA-44A6-FD43-022D075180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ECD10F-D391-33FA-2BFE-F4D75A7A4F0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0" y="16384"/>
            <a:ext cx="12192000" cy="6804837"/>
          </a:xfrm>
          <a:prstGeom prst="rect">
            <a:avLst/>
          </a:prstGeom>
          <a:effectLst>
            <a:softEdge rad="254000"/>
          </a:effectLst>
        </p:spPr>
      </p:pic>
      <p:sp>
        <p:nvSpPr>
          <p:cNvPr id="8" name="Oval 7">
            <a:extLst>
              <a:ext uri="{FF2B5EF4-FFF2-40B4-BE49-F238E27FC236}">
                <a16:creationId xmlns:a16="http://schemas.microsoft.com/office/drawing/2014/main" id="{9AA9CCC2-1D30-A192-FDBC-9BE6DDC713F3}"/>
              </a:ext>
            </a:extLst>
          </p:cNvPr>
          <p:cNvSpPr/>
          <p:nvPr/>
        </p:nvSpPr>
        <p:spPr>
          <a:xfrm>
            <a:off x="10342179" y="60826"/>
            <a:ext cx="1742327" cy="1798514"/>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FABBDB-638A-9FEB-119C-DFB9AA9ABCC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7494" y="0"/>
            <a:ext cx="1424438" cy="1569660"/>
          </a:xfrm>
          <a:prstGeom prst="rect">
            <a:avLst/>
          </a:prstGeom>
        </p:spPr>
      </p:pic>
      <p:pic>
        <p:nvPicPr>
          <p:cNvPr id="7" name="Picture 6">
            <a:extLst>
              <a:ext uri="{FF2B5EF4-FFF2-40B4-BE49-F238E27FC236}">
                <a16:creationId xmlns:a16="http://schemas.microsoft.com/office/drawing/2014/main" id="{F15A0316-C762-88A3-5FCA-BB1A5C480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13" y="60826"/>
            <a:ext cx="2111888" cy="1508833"/>
          </a:xfrm>
          <a:prstGeom prst="rect">
            <a:avLst/>
          </a:prstGeom>
        </p:spPr>
      </p:pic>
      <p:sp>
        <p:nvSpPr>
          <p:cNvPr id="3" name="TextBox 2">
            <a:extLst>
              <a:ext uri="{FF2B5EF4-FFF2-40B4-BE49-F238E27FC236}">
                <a16:creationId xmlns:a16="http://schemas.microsoft.com/office/drawing/2014/main" id="{E84C593C-BE07-B8E6-8AC1-ACAC0EDEBD13}"/>
              </a:ext>
            </a:extLst>
          </p:cNvPr>
          <p:cNvSpPr txBox="1"/>
          <p:nvPr/>
        </p:nvSpPr>
        <p:spPr>
          <a:xfrm>
            <a:off x="2410291" y="27259"/>
            <a:ext cx="6485308" cy="1015663"/>
          </a:xfrm>
          <a:prstGeom prst="rect">
            <a:avLst/>
          </a:prstGeom>
          <a:noFill/>
        </p:spPr>
        <p:txBody>
          <a:bodyPr wrap="square" rtlCol="0">
            <a:spAutoFit/>
          </a:bodyPr>
          <a:lstStyle/>
          <a:p>
            <a:pPr algn="ctr" rtl="1"/>
            <a:r>
              <a:rPr lang="ar-EG" sz="6000" b="1" u="sng" dirty="0">
                <a:solidFill>
                  <a:srgbClr val="FFFFFF"/>
                </a:solidFill>
              </a:rPr>
              <a:t>الصلاة الربانية</a:t>
            </a:r>
            <a:endParaRPr lang="ar-EG" sz="6000" u="sng" dirty="0">
              <a:solidFill>
                <a:srgbClr val="FFFFFF"/>
              </a:solidFill>
            </a:endParaRPr>
          </a:p>
        </p:txBody>
      </p:sp>
      <p:sp>
        <p:nvSpPr>
          <p:cNvPr id="5" name="TextBox 4">
            <a:extLst>
              <a:ext uri="{FF2B5EF4-FFF2-40B4-BE49-F238E27FC236}">
                <a16:creationId xmlns:a16="http://schemas.microsoft.com/office/drawing/2014/main" id="{AD9BAFDC-8208-218A-6BD7-7E5B9D9A307E}"/>
              </a:ext>
            </a:extLst>
          </p:cNvPr>
          <p:cNvSpPr txBox="1"/>
          <p:nvPr/>
        </p:nvSpPr>
        <p:spPr>
          <a:xfrm>
            <a:off x="0" y="954160"/>
            <a:ext cx="12192001" cy="6011902"/>
          </a:xfrm>
          <a:prstGeom prst="rect">
            <a:avLst/>
          </a:prstGeom>
          <a:noFill/>
        </p:spPr>
        <p:txBody>
          <a:bodyPr wrap="square">
            <a:spAutoFit/>
          </a:bodyPr>
          <a:lstStyle/>
          <a:p>
            <a:pPr algn="ctr" rtl="1">
              <a:spcAft>
                <a:spcPts val="750"/>
              </a:spcAft>
              <a:buNone/>
            </a:pPr>
            <a:r>
              <a:rPr lang="ar-EG" sz="5400" b="1" i="0" u="none" strike="noStrike" dirty="0">
                <a:solidFill>
                  <a:srgbClr val="FFFFFF"/>
                </a:solidFill>
                <a:effectLst/>
                <a:latin typeface="Helvetica Neue" panose="02000503000000020004" pitchFamily="2" charset="0"/>
                <a:cs typeface="Times New Roman" panose="02020603050405020304" pitchFamily="18" charset="0"/>
              </a:rPr>
              <a:t>اللهم اجعلنا مستحقين أن نقول بشكر:</a:t>
            </a:r>
            <a:endParaRPr lang="ar-EG" sz="5400" b="0" i="0" u="none" strike="noStrike" dirty="0">
              <a:solidFill>
                <a:srgbClr val="FFFFFF"/>
              </a:solidFill>
              <a:effectLst/>
              <a:latin typeface="Helvetica Neue" panose="02000503000000020004" pitchFamily="2" charset="0"/>
            </a:endParaRPr>
          </a:p>
          <a:p>
            <a:pPr algn="ctr" rtl="1">
              <a:spcAft>
                <a:spcPts val="750"/>
              </a:spcAft>
              <a:buNone/>
            </a:pPr>
            <a:r>
              <a:rPr lang="ar-EG" sz="5400" b="1" i="0" u="none" strike="noStrike" dirty="0">
                <a:solidFill>
                  <a:srgbClr val="FFFFFF"/>
                </a:solidFill>
                <a:effectLst/>
                <a:latin typeface="Helvetica Neue" panose="02000503000000020004" pitchFamily="2" charset="0"/>
                <a:cs typeface="Times New Roman" panose="02020603050405020304" pitchFamily="18" charset="0"/>
              </a:rPr>
              <a:t>أبانا الذي في السموات. ليتقدس اسمك. ليأت ملكوتك. لتكن مشيئتك. كما في السماء كذلك على الأرض. خبزنا الذي للغد أعطنا اليوم. وأغفر لنا ذنوبنا كما نغفر نحن أيضا للمذنبين إلينا. ولا تدخلنا في تجربة. لكن نجنا من الشرير. بالمسيح يسوع ربنا لأن لك الملك والقوة والمجد إلى الأبد. آمين.</a:t>
            </a:r>
            <a:endParaRPr lang="ar-EG" sz="5400" b="0" i="0" u="none" strike="noStrike"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2552455326"/>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12C69-923D-EA96-0793-2B28A50483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0EF892-F8A4-38B1-7AF4-7DAC510A4237}"/>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52824"/>
            <a:ext cx="12192000" cy="6804837"/>
          </a:xfrm>
          <a:prstGeom prst="rect">
            <a:avLst/>
          </a:prstGeom>
          <a:effectLst>
            <a:softEdge rad="254000"/>
          </a:effectLst>
        </p:spPr>
      </p:pic>
      <p:pic>
        <p:nvPicPr>
          <p:cNvPr id="6" name="Picture 5">
            <a:extLst>
              <a:ext uri="{FF2B5EF4-FFF2-40B4-BE49-F238E27FC236}">
                <a16:creationId xmlns:a16="http://schemas.microsoft.com/office/drawing/2014/main" id="{F20ACAC6-33BB-8D97-478B-7628E9FDC6E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EB3BB5C0-92F5-227B-F378-5E86259EF2E8}"/>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97EF00-859E-B04B-4D7D-CD961B562A3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7304BC8C-1B22-83E3-DD9F-332D21E094F1}"/>
              </a:ext>
            </a:extLst>
          </p:cNvPr>
          <p:cNvSpPr txBox="1"/>
          <p:nvPr/>
        </p:nvSpPr>
        <p:spPr>
          <a:xfrm>
            <a:off x="0" y="2241370"/>
            <a:ext cx="7731889" cy="2308324"/>
          </a:xfrm>
          <a:prstGeom prst="rect">
            <a:avLst/>
          </a:prstGeom>
          <a:noFill/>
        </p:spPr>
        <p:txBody>
          <a:bodyPr wrap="square" lIns="91440" tIns="45720" rIns="91440" bIns="45720" rtlCol="0" anchor="t">
            <a:spAutoFit/>
          </a:bodyPr>
          <a:lstStyle/>
          <a:p>
            <a:pPr algn="ctr" rtl="1"/>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ليه تتلفت حواليك</a:t>
            </a:r>
          </a:p>
          <a:p>
            <a:pPr algn="ctr" rtl="1"/>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2x</a:t>
            </a:r>
            <a:endParaRPr lang="en-US" sz="105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16870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AB20-2B6A-A138-0712-4865A5E8CD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DE3D91-0DAE-2122-E441-FC396D0F8B05}"/>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52824"/>
            <a:ext cx="12192000" cy="6804837"/>
          </a:xfrm>
          <a:prstGeom prst="rect">
            <a:avLst/>
          </a:prstGeom>
          <a:effectLst>
            <a:softEdge rad="254000"/>
          </a:effectLst>
        </p:spPr>
      </p:pic>
      <p:pic>
        <p:nvPicPr>
          <p:cNvPr id="6" name="Picture 5">
            <a:extLst>
              <a:ext uri="{FF2B5EF4-FFF2-40B4-BE49-F238E27FC236}">
                <a16:creationId xmlns:a16="http://schemas.microsoft.com/office/drawing/2014/main" id="{F9302C77-15C2-E9B9-3F4C-CBCDAC4C925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63A94D2D-0C0B-F1FB-3C74-19335DBDC971}"/>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8B41ABB-3D4F-EF79-BA2B-1F7C96F54E9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4B9B7AC4-7F12-6043-F49C-6B065ECF898B}"/>
              </a:ext>
            </a:extLst>
          </p:cNvPr>
          <p:cNvSpPr txBox="1"/>
          <p:nvPr/>
        </p:nvSpPr>
        <p:spPr>
          <a:xfrm>
            <a:off x="0" y="2241370"/>
            <a:ext cx="7731889" cy="2308324"/>
          </a:xfrm>
          <a:prstGeom prst="rect">
            <a:avLst/>
          </a:prstGeom>
          <a:noFill/>
        </p:spPr>
        <p:txBody>
          <a:bodyPr wrap="square" lIns="91440" tIns="45720" rIns="91440" bIns="45720" rtlCol="0" anchor="t">
            <a:spAutoFit/>
          </a:bodyPr>
          <a:lstStyle/>
          <a:p>
            <a:pPr algn="ctr" rtl="1">
              <a:buNone/>
            </a:pPr>
            <a:r>
              <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rPr>
              <a:t>عينك خليها علي</a:t>
            </a:r>
            <a:r>
              <a:rPr lang="ar-SA"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rPr>
              <a:t>ه</a:t>
            </a:r>
          </a:p>
          <a:p>
            <a:pPr algn="ctr" rtl="1">
              <a:buNone/>
            </a:pP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rPr>
              <a:t>2x</a:t>
            </a:r>
            <a:endParaRPr lang="ar-EG"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endParaRPr>
          </a:p>
        </p:txBody>
      </p:sp>
    </p:spTree>
    <p:extLst>
      <p:ext uri="{BB962C8B-B14F-4D97-AF65-F5344CB8AC3E}">
        <p14:creationId xmlns:p14="http://schemas.microsoft.com/office/powerpoint/2010/main" val="7979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2185-75AB-AF20-4550-3C4A074B0A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1152D9-33C7-87EB-7D02-E7F76EBD816F}"/>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EE793662-D3D9-01DB-16B3-90ED2A14313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0667A991-1C9D-D435-0F76-9B3B923D8BBB}"/>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BE8A6F5-8760-E037-8B1A-90BEEDDAD22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69535069-B8A0-4045-4B39-C514D19328F0}"/>
              </a:ext>
            </a:extLst>
          </p:cNvPr>
          <p:cNvSpPr txBox="1"/>
          <p:nvPr/>
        </p:nvSpPr>
        <p:spPr>
          <a:xfrm>
            <a:off x="2113035" y="393631"/>
            <a:ext cx="7965930" cy="3416320"/>
          </a:xfrm>
          <a:prstGeom prst="rect">
            <a:avLst/>
          </a:prstGeom>
          <a:noFill/>
        </p:spPr>
        <p:txBody>
          <a:bodyPr wrap="square" lIns="91440" tIns="45720" rIns="91440" bIns="45720" rtlCol="0" anchor="t">
            <a:spAutoFit/>
          </a:bodyPr>
          <a:lstStyle/>
          <a:p>
            <a:pPr algn="ctr" rtl="1"/>
            <a:r>
              <a:rPr lang="ar-EG"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ثبت أنظارك فيه..وحمولك سيبها عليه</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rtl="1"/>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2x</a:t>
            </a:r>
            <a:endParaRPr lang="ar-EG"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TextBox 2">
            <a:extLst>
              <a:ext uri="{FF2B5EF4-FFF2-40B4-BE49-F238E27FC236}">
                <a16:creationId xmlns:a16="http://schemas.microsoft.com/office/drawing/2014/main" id="{8AE450AB-CC55-E026-F816-03695326CFF3}"/>
              </a:ext>
            </a:extLst>
          </p:cNvPr>
          <p:cNvSpPr txBox="1"/>
          <p:nvPr/>
        </p:nvSpPr>
        <p:spPr>
          <a:xfrm>
            <a:off x="0" y="3282807"/>
            <a:ext cx="5379721" cy="3416320"/>
          </a:xfrm>
          <a:prstGeom prst="rect">
            <a:avLst/>
          </a:prstGeom>
          <a:noFill/>
        </p:spPr>
        <p:txBody>
          <a:bodyPr wrap="square">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ارفع عينك</a:t>
            </a:r>
          </a:p>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 تلاقيه</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rtl="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TextBox 9">
            <a:extLst>
              <a:ext uri="{FF2B5EF4-FFF2-40B4-BE49-F238E27FC236}">
                <a16:creationId xmlns:a16="http://schemas.microsoft.com/office/drawing/2014/main" id="{0B7CD28A-AB23-E403-4F68-A1484A232CDB}"/>
              </a:ext>
            </a:extLst>
          </p:cNvPr>
          <p:cNvSpPr txBox="1"/>
          <p:nvPr/>
        </p:nvSpPr>
        <p:spPr>
          <a:xfrm>
            <a:off x="6812280" y="3282807"/>
            <a:ext cx="6199632" cy="3416320"/>
          </a:xfrm>
          <a:prstGeom prst="rect">
            <a:avLst/>
          </a:prstGeom>
          <a:noFill/>
        </p:spPr>
        <p:txBody>
          <a:bodyPr wrap="square">
            <a:spAutoFit/>
          </a:bodyPr>
          <a:lstStyle/>
          <a:p>
            <a:pPr marL="0" algn="ctr" defTabSz="914400" rtl="1" eaLnBrk="1" latinLnBrk="0" hangingPunct="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rPr>
              <a:t>وفي وادي ظل الموت</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ndParaRPr>
          </a:p>
          <a:p>
            <a:pPr marL="0" algn="ctr" defTabSz="914400" rtl="1" eaLnBrk="1" latinLnBrk="0" hangingPunct="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rPr>
              <a:t>2x</a:t>
            </a:r>
            <a:endParaRPr lang="en-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79573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5D239-6057-1315-3EC0-ABC900948E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1F2283-13E3-F5D5-DCEA-633820081ACF}"/>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8868238D-78C4-87DE-1FC3-757137429ED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6EDFBA48-E5F5-1880-E270-90BB7D45758A}"/>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86C270-30E0-2770-39C7-CD96EB6CB8E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1496B6C5-AC00-BEAC-CB4A-7E9D3853D5C0}"/>
              </a:ext>
            </a:extLst>
          </p:cNvPr>
          <p:cNvSpPr txBox="1"/>
          <p:nvPr/>
        </p:nvSpPr>
        <p:spPr>
          <a:xfrm>
            <a:off x="0" y="1549389"/>
            <a:ext cx="7740222" cy="3785652"/>
          </a:xfrm>
          <a:prstGeom prst="rect">
            <a:avLst/>
          </a:prstGeom>
          <a:noFill/>
        </p:spPr>
        <p:txBody>
          <a:bodyPr wrap="square" lIns="91440" tIns="45720" rIns="91440" bIns="45720" rtlCol="0" anchor="t">
            <a:spAutoFit/>
          </a:bodyPr>
          <a:lstStyle/>
          <a:p>
            <a:pPr algn="ctr" rtl="1"/>
            <a:r>
              <a:rPr lang="ar-EG" sz="8000" b="1" spc="50" dirty="0">
                <a:ln w="9525" cmpd="sng">
                  <a:solidFill>
                    <a:schemeClr val="accent1"/>
                  </a:solidFill>
                  <a:prstDash val="solid"/>
                </a:ln>
                <a:solidFill>
                  <a:srgbClr val="70AD47">
                    <a:tint val="1000"/>
                  </a:srgbClr>
                </a:solidFill>
                <a:effectLst>
                  <a:glow rad="38100">
                    <a:schemeClr val="accent1">
                      <a:alpha val="40000"/>
                    </a:schemeClr>
                  </a:glow>
                </a:effectLst>
              </a:rPr>
              <a:t>إن شفت بعينك نار</a:t>
            </a:r>
          </a:p>
          <a:p>
            <a:pPr algn="ctr" rtl="1"/>
            <a:r>
              <a:rPr lang="ar-EG" sz="8000" b="1" spc="50" dirty="0">
                <a:ln w="9525" cmpd="sng">
                  <a:solidFill>
                    <a:schemeClr val="accent1"/>
                  </a:solidFill>
                  <a:prstDash val="solid"/>
                </a:ln>
                <a:solidFill>
                  <a:srgbClr val="70AD47">
                    <a:tint val="1000"/>
                  </a:srgbClr>
                </a:solidFill>
                <a:effectLst>
                  <a:glow rad="38100">
                    <a:schemeClr val="accent1">
                      <a:alpha val="40000"/>
                    </a:schemeClr>
                  </a:glow>
                </a:effectLst>
              </a:rPr>
              <a:t>صدق يطفيها البار</a:t>
            </a:r>
          </a:p>
          <a:p>
            <a:pPr algn="ctr" rtl="1"/>
            <a:r>
              <a:rPr lang="en-US" sz="80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80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2583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414C-5108-AF17-6582-90A0F13269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5D5CF4-A104-7D06-5FB7-C8915A9483C6}"/>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856E6522-52BD-DD38-8575-EC21C2B2C25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C40966B6-E424-9BEF-5F6F-D938611F50EC}"/>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BE6087-6D24-4284-D4CA-904B83BCE18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1A197E81-CF24-7FD8-9FD1-7517864DAC56}"/>
              </a:ext>
            </a:extLst>
          </p:cNvPr>
          <p:cNvSpPr txBox="1"/>
          <p:nvPr/>
        </p:nvSpPr>
        <p:spPr>
          <a:xfrm>
            <a:off x="0" y="1549389"/>
            <a:ext cx="7740222" cy="2554545"/>
          </a:xfrm>
          <a:prstGeom prst="rect">
            <a:avLst/>
          </a:prstGeom>
          <a:noFill/>
        </p:spPr>
        <p:txBody>
          <a:bodyPr wrap="square" lIns="91440" tIns="45720" rIns="91440" bIns="45720" rtlCol="0" anchor="t">
            <a:spAutoFit/>
          </a:bodyPr>
          <a:lstStyle/>
          <a:p>
            <a:pPr algn="ctr" rtl="1"/>
            <a:r>
              <a:rPr lang="ar-EG" sz="8000" b="1" spc="50" dirty="0">
                <a:ln w="9525" cmpd="sng">
                  <a:solidFill>
                    <a:schemeClr val="accent1"/>
                  </a:solidFill>
                  <a:prstDash val="solid"/>
                </a:ln>
                <a:solidFill>
                  <a:srgbClr val="70AD47">
                    <a:tint val="1000"/>
                  </a:srgbClr>
                </a:solidFill>
                <a:effectLst>
                  <a:glow rad="38100">
                    <a:schemeClr val="accent1">
                      <a:alpha val="40000"/>
                    </a:schemeClr>
                  </a:glow>
                </a:effectLst>
              </a:rPr>
              <a:t>أو جواها يمشيك</a:t>
            </a:r>
            <a:endParaRPr lang="en-US" sz="80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rtl="1"/>
            <a:r>
              <a:rPr lang="en-US" sz="80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80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4533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C94B-BAF3-330C-C73B-175710A2C7D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5B0E5A-B91D-08F0-FC00-43BA728784EA}"/>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26581"/>
            <a:ext cx="12192000" cy="6804837"/>
          </a:xfrm>
          <a:prstGeom prst="rect">
            <a:avLst/>
          </a:prstGeom>
          <a:effectLst>
            <a:softEdge rad="254000"/>
          </a:effectLst>
        </p:spPr>
      </p:pic>
      <p:pic>
        <p:nvPicPr>
          <p:cNvPr id="6" name="Picture 5">
            <a:extLst>
              <a:ext uri="{FF2B5EF4-FFF2-40B4-BE49-F238E27FC236}">
                <a16:creationId xmlns:a16="http://schemas.microsoft.com/office/drawing/2014/main" id="{2D60C37D-1745-A45C-E902-E1267C6D1BB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679A8D7F-2C7A-151E-0BC5-18E02F10DBF4}"/>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94E5FB-B2F8-5787-158F-CBAC96D4160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10" name="TextBox 9">
            <a:extLst>
              <a:ext uri="{FF2B5EF4-FFF2-40B4-BE49-F238E27FC236}">
                <a16:creationId xmlns:a16="http://schemas.microsoft.com/office/drawing/2014/main" id="{9D6FF7EF-981B-26E2-1AE7-028F75CCD65F}"/>
              </a:ext>
            </a:extLst>
          </p:cNvPr>
          <p:cNvSpPr txBox="1"/>
          <p:nvPr/>
        </p:nvSpPr>
        <p:spPr>
          <a:xfrm>
            <a:off x="5969201" y="1904299"/>
            <a:ext cx="6096000" cy="3785652"/>
          </a:xfrm>
          <a:prstGeom prst="rect">
            <a:avLst/>
          </a:prstGeom>
          <a:noFill/>
        </p:spPr>
        <p:txBody>
          <a:bodyPr wrap="square">
            <a:spAutoFit/>
          </a:bodyPr>
          <a:lstStyle/>
          <a:p>
            <a:pPr algn="ctr" rtl="1"/>
            <a:r>
              <a:rPr lang="ar-EG" sz="8000" b="1" dirty="0">
                <a:ln w="9525">
                  <a:solidFill>
                    <a:schemeClr val="bg1"/>
                  </a:solidFill>
                  <a:prstDash val="solid"/>
                </a:ln>
                <a:effectLst>
                  <a:outerShdw blurRad="12700" dist="38100" dir="2700000" algn="tl" rotWithShape="0">
                    <a:schemeClr val="bg1">
                      <a:lumMod val="50000"/>
                    </a:schemeClr>
                  </a:outerShdw>
                </a:effectLst>
              </a:rPr>
              <a:t>زي الفتيان حواليه</a:t>
            </a:r>
            <a:endParaRPr lang="en-US" sz="8000" b="1" dirty="0">
              <a:ln w="9525">
                <a:solidFill>
                  <a:schemeClr val="bg1"/>
                </a:solidFill>
                <a:prstDash val="solid"/>
              </a:ln>
              <a:effectLst>
                <a:outerShdw blurRad="12700" dist="38100" dir="2700000" algn="tl" rotWithShape="0">
                  <a:schemeClr val="bg1">
                    <a:lumMod val="50000"/>
                  </a:schemeClr>
                </a:outerShdw>
              </a:effectLst>
            </a:endParaRPr>
          </a:p>
          <a:p>
            <a:pPr algn="ctr" rtl="1"/>
            <a:r>
              <a:rPr lang="en-US" sz="8000" b="1" dirty="0">
                <a:ln w="9525">
                  <a:solidFill>
                    <a:schemeClr val="bg1"/>
                  </a:solidFill>
                  <a:prstDash val="solid"/>
                </a:ln>
                <a:effectLst>
                  <a:outerShdw blurRad="12700" dist="38100" dir="2700000" algn="tl" rotWithShape="0">
                    <a:schemeClr val="bg1">
                      <a:lumMod val="50000"/>
                    </a:schemeClr>
                  </a:outerShdw>
                </a:effectLst>
              </a:rPr>
              <a:t>2x</a:t>
            </a:r>
            <a:endParaRPr lang="ar-EG" sz="8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521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E36E-914A-79B9-9461-36F1EA4282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BBEF0B-1709-A60A-25B0-D60FF74DC034}"/>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pic>
        <p:nvPicPr>
          <p:cNvPr id="6" name="Picture 5">
            <a:extLst>
              <a:ext uri="{FF2B5EF4-FFF2-40B4-BE49-F238E27FC236}">
                <a16:creationId xmlns:a16="http://schemas.microsoft.com/office/drawing/2014/main" id="{67E17FF8-BA9A-9CC7-8790-A5A4A9FE810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9027"/>
            <a:ext cx="1549317" cy="1707270"/>
          </a:xfrm>
          <a:prstGeom prst="rect">
            <a:avLst/>
          </a:prstGeom>
        </p:spPr>
      </p:pic>
      <p:sp>
        <p:nvSpPr>
          <p:cNvPr id="8" name="Oval 7">
            <a:extLst>
              <a:ext uri="{FF2B5EF4-FFF2-40B4-BE49-F238E27FC236}">
                <a16:creationId xmlns:a16="http://schemas.microsoft.com/office/drawing/2014/main" id="{97664328-577F-048B-6D03-E67AB86F6D80}"/>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8075D2-770F-2D75-4D96-CBF1967C30B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072477" y="59027"/>
            <a:ext cx="2216903" cy="1491916"/>
          </a:xfrm>
          <a:prstGeom prst="rect">
            <a:avLst/>
          </a:prstGeom>
        </p:spPr>
      </p:pic>
      <p:sp>
        <p:nvSpPr>
          <p:cNvPr id="9" name="TextBox 8">
            <a:extLst>
              <a:ext uri="{FF2B5EF4-FFF2-40B4-BE49-F238E27FC236}">
                <a16:creationId xmlns:a16="http://schemas.microsoft.com/office/drawing/2014/main" id="{8BD586DB-3427-F67A-B2FE-FA05D1A5860A}"/>
              </a:ext>
            </a:extLst>
          </p:cNvPr>
          <p:cNvSpPr txBox="1"/>
          <p:nvPr/>
        </p:nvSpPr>
        <p:spPr>
          <a:xfrm>
            <a:off x="2113035" y="393631"/>
            <a:ext cx="7965930" cy="3416320"/>
          </a:xfrm>
          <a:prstGeom prst="rect">
            <a:avLst/>
          </a:prstGeom>
          <a:noFill/>
        </p:spPr>
        <p:txBody>
          <a:bodyPr wrap="square" lIns="91440" tIns="45720" rIns="91440" bIns="45720" rtlCol="0" anchor="t">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ثبت أنظارك فيه وحمولك سيبها عليه</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rtl="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TextBox 2">
            <a:extLst>
              <a:ext uri="{FF2B5EF4-FFF2-40B4-BE49-F238E27FC236}">
                <a16:creationId xmlns:a16="http://schemas.microsoft.com/office/drawing/2014/main" id="{AD931A6B-3A8C-87D8-6D71-3FB2209FAA2E}"/>
              </a:ext>
            </a:extLst>
          </p:cNvPr>
          <p:cNvSpPr txBox="1"/>
          <p:nvPr/>
        </p:nvSpPr>
        <p:spPr>
          <a:xfrm>
            <a:off x="0" y="3282807"/>
            <a:ext cx="5379721" cy="3416320"/>
          </a:xfrm>
          <a:prstGeom prst="rect">
            <a:avLst/>
          </a:prstGeom>
          <a:noFill/>
        </p:spPr>
        <p:txBody>
          <a:bodyPr wrap="square">
            <a:spAutoFit/>
          </a:bodyPr>
          <a:lstStyle/>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ارفع عينك</a:t>
            </a:r>
          </a:p>
          <a:p>
            <a:pPr algn="ctr" rtl="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rPr>
              <a:t> تلاقيه</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rtl="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rPr>
              <a:t>2x</a:t>
            </a:r>
            <a:endParaRPr lang="ar-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TextBox 9">
            <a:extLst>
              <a:ext uri="{FF2B5EF4-FFF2-40B4-BE49-F238E27FC236}">
                <a16:creationId xmlns:a16="http://schemas.microsoft.com/office/drawing/2014/main" id="{564E967C-DD00-6077-9767-FD93E687C0BA}"/>
              </a:ext>
            </a:extLst>
          </p:cNvPr>
          <p:cNvSpPr txBox="1"/>
          <p:nvPr/>
        </p:nvSpPr>
        <p:spPr>
          <a:xfrm>
            <a:off x="6812280" y="3282807"/>
            <a:ext cx="6199632" cy="3416320"/>
          </a:xfrm>
          <a:prstGeom prst="rect">
            <a:avLst/>
          </a:prstGeom>
          <a:noFill/>
        </p:spPr>
        <p:txBody>
          <a:bodyPr wrap="square">
            <a:spAutoFit/>
          </a:bodyPr>
          <a:lstStyle/>
          <a:p>
            <a:pPr marL="0" algn="ctr" defTabSz="914400" rtl="1" eaLnBrk="1" latinLnBrk="0" hangingPunct="1"/>
            <a:r>
              <a:rPr lang="ar-EG"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rPr>
              <a:t>وفي وادي ظل الموت</a:t>
            </a:r>
            <a:endPar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ndParaRPr>
          </a:p>
          <a:p>
            <a:pPr marL="0" algn="ctr" defTabSz="914400" rtl="1" eaLnBrk="1" latinLnBrk="0" hangingPunct="1"/>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rPr>
              <a:t>2x</a:t>
            </a:r>
            <a:endParaRPr lang="en-EG" sz="7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0392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6DC24-AC34-5899-E092-8E978A14A9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C7DC50-2753-970F-F657-0649223BBB7B}"/>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8" name="Oval 7">
            <a:extLst>
              <a:ext uri="{FF2B5EF4-FFF2-40B4-BE49-F238E27FC236}">
                <a16:creationId xmlns:a16="http://schemas.microsoft.com/office/drawing/2014/main" id="{C6E4DE0E-764F-23BE-78C4-CA696D26A835}"/>
              </a:ext>
            </a:extLst>
          </p:cNvPr>
          <p:cNvSpPr/>
          <p:nvPr/>
        </p:nvSpPr>
        <p:spPr>
          <a:xfrm>
            <a:off x="10103004" y="60827"/>
            <a:ext cx="1981501" cy="1905267"/>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6" name="Picture 5">
            <a:extLst>
              <a:ext uri="{FF2B5EF4-FFF2-40B4-BE49-F238E27FC236}">
                <a16:creationId xmlns:a16="http://schemas.microsoft.com/office/drawing/2014/main" id="{06ED718E-ADDA-F092-BB41-F3F69BB51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84195" cy="1966094"/>
          </a:xfrm>
          <a:prstGeom prst="rect">
            <a:avLst/>
          </a:prstGeom>
        </p:spPr>
      </p:pic>
      <p:pic>
        <p:nvPicPr>
          <p:cNvPr id="7" name="Picture 6">
            <a:extLst>
              <a:ext uri="{FF2B5EF4-FFF2-40B4-BE49-F238E27FC236}">
                <a16:creationId xmlns:a16="http://schemas.microsoft.com/office/drawing/2014/main" id="{A09196A3-8D6F-ED4E-5C38-B68F6981B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88" y="231833"/>
            <a:ext cx="2232522" cy="1502427"/>
          </a:xfrm>
          <a:prstGeom prst="rect">
            <a:avLst/>
          </a:prstGeom>
        </p:spPr>
      </p:pic>
      <p:sp>
        <p:nvSpPr>
          <p:cNvPr id="4" name="TextBox 3">
            <a:extLst>
              <a:ext uri="{FF2B5EF4-FFF2-40B4-BE49-F238E27FC236}">
                <a16:creationId xmlns:a16="http://schemas.microsoft.com/office/drawing/2014/main" id="{DAAD3210-BC25-FC5A-1CC0-52459AE41BCE}"/>
              </a:ext>
            </a:extLst>
          </p:cNvPr>
          <p:cNvSpPr txBox="1"/>
          <p:nvPr/>
        </p:nvSpPr>
        <p:spPr>
          <a:xfrm>
            <a:off x="798653" y="2875002"/>
            <a:ext cx="7778188" cy="1446550"/>
          </a:xfrm>
          <a:prstGeom prst="rect">
            <a:avLst/>
          </a:prstGeom>
          <a:noFill/>
        </p:spPr>
        <p:txBody>
          <a:bodyPr wrap="square">
            <a:spAutoFit/>
          </a:bodyPr>
          <a:lstStyle/>
          <a:p>
            <a:pPr marL="0" algn="ctr" defTabSz="914400" rtl="1" eaLnBrk="1" latinLnBrk="0" hangingPunct="1"/>
            <a:r>
              <a:rPr lang="ar-EG" sz="8800" b="1" dirty="0">
                <a:ln w="13462">
                  <a:solidFill>
                    <a:schemeClr val="bg1"/>
                  </a:solidFill>
                  <a:prstDash val="solid"/>
                </a:ln>
                <a:solidFill>
                  <a:schemeClr val="tx1">
                    <a:lumMod val="85000"/>
                    <a:lumOff val="15000"/>
                  </a:schemeClr>
                </a:solidFill>
                <a:effectLst>
                  <a:glow rad="228600">
                    <a:schemeClr val="accent1">
                      <a:satMod val="175000"/>
                      <a:alpha val="40000"/>
                    </a:schemeClr>
                  </a:glow>
                  <a:outerShdw dist="38100" dir="2700000" algn="bl" rotWithShape="0">
                    <a:schemeClr val="accent5"/>
                  </a:outerShdw>
                </a:effectLst>
              </a:rPr>
              <a:t>الهوس الثالث </a:t>
            </a:r>
            <a:endParaRPr lang="en-EG" sz="8800" dirty="0">
              <a:effectLst>
                <a:glow rad="228600">
                  <a:schemeClr val="accent1">
                    <a:satMod val="175000"/>
                    <a:alpha val="40000"/>
                  </a:schemeClr>
                </a:glow>
              </a:effectLst>
            </a:endParaRPr>
          </a:p>
        </p:txBody>
      </p:sp>
    </p:spTree>
    <p:extLst>
      <p:ext uri="{BB962C8B-B14F-4D97-AF65-F5344CB8AC3E}">
        <p14:creationId xmlns:p14="http://schemas.microsoft.com/office/powerpoint/2010/main" val="1762234712"/>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3EA9-BA4E-546F-0968-EDB389F1BB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B454E1-DB87-AEA1-A40A-D543FA613E40}"/>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67E87459-B7AA-6732-1CBA-6CA307A91635}"/>
              </a:ext>
            </a:extLst>
          </p:cNvPr>
          <p:cNvSpPr txBox="1"/>
          <p:nvPr/>
        </p:nvSpPr>
        <p:spPr>
          <a:xfrm>
            <a:off x="347240" y="316643"/>
            <a:ext cx="8486078" cy="6247864"/>
          </a:xfrm>
          <a:prstGeom prst="rect">
            <a:avLst/>
          </a:prstGeom>
          <a:noFill/>
        </p:spPr>
        <p:txBody>
          <a:bodyPr wrap="square" lIns="91440" tIns="45720" rIns="91440" bIns="45720" rtlCol="0" anchor="t">
            <a:spAutoFit/>
          </a:bodyPr>
          <a:lstStyle/>
          <a:p>
            <a:pPr algn="ctr"/>
            <a:r>
              <a:rPr lang="ar-EG" sz="8000" b="1" dirty="0"/>
              <a:t>امين هلليلويا</a:t>
            </a:r>
          </a:p>
          <a:p>
            <a:pPr algn="ctr"/>
            <a:endParaRPr lang="ar-EG" sz="8000" b="1" dirty="0"/>
          </a:p>
          <a:p>
            <a:pPr algn="ctr" rtl="1"/>
            <a:r>
              <a:rPr lang="ar-SA" sz="8000" dirty="0">
                <a:effectLst>
                  <a:glow rad="228600">
                    <a:schemeClr val="accent1">
                      <a:satMod val="175000"/>
                      <a:alpha val="40000"/>
                    </a:schemeClr>
                  </a:glow>
                </a:effectLst>
              </a:rPr>
              <a:t>كيرياليسون</a:t>
            </a:r>
          </a:p>
          <a:p>
            <a:pPr algn="ctr" rtl="1"/>
            <a:r>
              <a:rPr lang="ar-SA" sz="8000" dirty="0">
                <a:effectLst>
                  <a:glow rad="228600">
                    <a:schemeClr val="accent1">
                      <a:satMod val="175000"/>
                      <a:alpha val="40000"/>
                    </a:schemeClr>
                  </a:glow>
                </a:effectLst>
              </a:rPr>
              <a:t> كيرياليسون</a:t>
            </a:r>
            <a:endParaRPr lang="en-EG" sz="8000" dirty="0">
              <a:effectLst>
                <a:glow rad="228600">
                  <a:schemeClr val="accent1">
                    <a:satMod val="175000"/>
                    <a:alpha val="40000"/>
                  </a:schemeClr>
                </a:glow>
              </a:effectLst>
            </a:endParaRPr>
          </a:p>
          <a:p>
            <a:pPr algn="ctr" rtl="1"/>
            <a:r>
              <a:rPr lang="ar-SA" sz="8000" dirty="0">
                <a:effectLst>
                  <a:glow rad="228600">
                    <a:schemeClr val="accent1">
                      <a:satMod val="175000"/>
                      <a:alpha val="40000"/>
                    </a:schemeClr>
                  </a:glow>
                </a:effectLst>
              </a:rPr>
              <a:t>كيرياليسون</a:t>
            </a:r>
            <a:endParaRPr lang="en-EG" sz="8000" dirty="0">
              <a:effectLst>
                <a:glow rad="228600">
                  <a:schemeClr val="accent1">
                    <a:satMod val="175000"/>
                    <a:alpha val="40000"/>
                  </a:schemeClr>
                </a:glow>
              </a:effectLst>
            </a:endParaRPr>
          </a:p>
        </p:txBody>
      </p:sp>
      <p:sp>
        <p:nvSpPr>
          <p:cNvPr id="8" name="Oval 7">
            <a:extLst>
              <a:ext uri="{FF2B5EF4-FFF2-40B4-BE49-F238E27FC236}">
                <a16:creationId xmlns:a16="http://schemas.microsoft.com/office/drawing/2014/main" id="{0C3558FD-D1CB-3E56-3076-F501B9446827}"/>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EF7D04DA-A9AA-06E9-02C1-6D28BCC07DC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3DF7FB61-7A45-3948-34C1-EA7013A681A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1468721158"/>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70FDE-0E3C-9BBB-3A40-3AE5D408CF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E2A973-500C-74C8-810C-BF9DC525537B}"/>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a:effectLst>
            <a:softEdge rad="254000"/>
          </a:effectLst>
        </p:spPr>
      </p:pic>
      <p:sp>
        <p:nvSpPr>
          <p:cNvPr id="9" name="TextBox 8">
            <a:extLst>
              <a:ext uri="{FF2B5EF4-FFF2-40B4-BE49-F238E27FC236}">
                <a16:creationId xmlns:a16="http://schemas.microsoft.com/office/drawing/2014/main" id="{A29F9C89-CFF9-E5C3-43B6-81048956EDCB}"/>
              </a:ext>
            </a:extLst>
          </p:cNvPr>
          <p:cNvSpPr txBox="1"/>
          <p:nvPr/>
        </p:nvSpPr>
        <p:spPr>
          <a:xfrm>
            <a:off x="0" y="1751218"/>
            <a:ext cx="8486078" cy="3785652"/>
          </a:xfrm>
          <a:prstGeom prst="rect">
            <a:avLst/>
          </a:prstGeom>
          <a:noFill/>
        </p:spPr>
        <p:txBody>
          <a:bodyPr wrap="square" lIns="91440" tIns="45720" rIns="91440" bIns="45720" rtlCol="0" anchor="t">
            <a:spAutoFit/>
          </a:bodyPr>
          <a:lstStyle/>
          <a:p>
            <a:pPr algn="ctr"/>
            <a:r>
              <a:rPr lang="ar-EG" sz="8000" b="1" dirty="0"/>
              <a:t>مبارك أنت أيها الرب إله أبائنا ومتزايد بركة ومتزايد علواً إلى الآباد.</a:t>
            </a:r>
            <a:endParaRPr lang="ar-EG"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Oval 7">
            <a:extLst>
              <a:ext uri="{FF2B5EF4-FFF2-40B4-BE49-F238E27FC236}">
                <a16:creationId xmlns:a16="http://schemas.microsoft.com/office/drawing/2014/main" id="{8BBA8689-1457-B653-0DCD-7DE6D12CF99D}"/>
              </a:ext>
            </a:extLst>
          </p:cNvPr>
          <p:cNvSpPr/>
          <p:nvPr/>
        </p:nvSpPr>
        <p:spPr>
          <a:xfrm>
            <a:off x="10296657" y="38617"/>
            <a:ext cx="1768544" cy="1620003"/>
          </a:xfrm>
          <a:prstGeom prst="ellipse">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7" name="Picture 6">
            <a:extLst>
              <a:ext uri="{FF2B5EF4-FFF2-40B4-BE49-F238E27FC236}">
                <a16:creationId xmlns:a16="http://schemas.microsoft.com/office/drawing/2014/main" id="{50D03373-0676-4456-0081-3DD39CD444A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72477" y="102660"/>
            <a:ext cx="2216903" cy="1491916"/>
          </a:xfrm>
          <a:prstGeom prst="rect">
            <a:avLst/>
          </a:prstGeom>
        </p:spPr>
      </p:pic>
      <p:pic>
        <p:nvPicPr>
          <p:cNvPr id="6" name="Picture 5">
            <a:extLst>
              <a:ext uri="{FF2B5EF4-FFF2-40B4-BE49-F238E27FC236}">
                <a16:creationId xmlns:a16="http://schemas.microsoft.com/office/drawing/2014/main" id="{E71D9B0E-84F2-9A66-4646-67A23A65BA2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0"/>
            <a:ext cx="1549317" cy="1658620"/>
          </a:xfrm>
          <a:prstGeom prst="rect">
            <a:avLst/>
          </a:prstGeom>
        </p:spPr>
      </p:pic>
    </p:spTree>
    <p:extLst>
      <p:ext uri="{BB962C8B-B14F-4D97-AF65-F5344CB8AC3E}">
        <p14:creationId xmlns:p14="http://schemas.microsoft.com/office/powerpoint/2010/main" val="278159428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1989</TotalTime>
  <Words>3652</Words>
  <Application>Microsoft Macintosh PowerPoint</Application>
  <PresentationFormat>Widescreen</PresentationFormat>
  <Paragraphs>342</Paragraphs>
  <Slides>170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170</vt:i4>
      </vt:variant>
    </vt:vector>
  </HeadingPairs>
  <TitlesOfParts>
    <vt:vector size="176" baseType="lpstr">
      <vt:lpstr>Arial</vt:lpstr>
      <vt:lpstr>Calibri</vt:lpstr>
      <vt:lpstr>Calibri Light</vt:lpstr>
      <vt:lpstr>Helvetica</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Mena Mahany</dc:creator>
  <cp:lastModifiedBy>Rose Kromal</cp:lastModifiedBy>
  <cp:revision>237</cp:revision>
  <dcterms:created xsi:type="dcterms:W3CDTF">2026-03-30T23:18:36Z</dcterms:created>
  <dcterms:modified xsi:type="dcterms:W3CDTF">2026-07-01T23:07:46Z</dcterms:modified>
</cp:coreProperties>
</file>