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0"/>
  </p:notesMasterIdLst>
  <p:sldIdLst>
    <p:sldId id="568" r:id="rId2"/>
    <p:sldId id="1553" r:id="rId3"/>
    <p:sldId id="1554" r:id="rId4"/>
    <p:sldId id="1555" r:id="rId5"/>
    <p:sldId id="1631" r:id="rId6"/>
    <p:sldId id="1556" r:id="rId7"/>
    <p:sldId id="1557" r:id="rId8"/>
    <p:sldId id="1559" r:id="rId9"/>
    <p:sldId id="1632" r:id="rId10"/>
    <p:sldId id="1558" r:id="rId11"/>
    <p:sldId id="1560" r:id="rId12"/>
    <p:sldId id="1561" r:id="rId13"/>
    <p:sldId id="1633" r:id="rId14"/>
    <p:sldId id="1562" r:id="rId15"/>
    <p:sldId id="1563" r:id="rId16"/>
    <p:sldId id="1564" r:id="rId17"/>
    <p:sldId id="1634" r:id="rId18"/>
    <p:sldId id="283" r:id="rId19"/>
    <p:sldId id="604" r:id="rId20"/>
    <p:sldId id="956" r:id="rId21"/>
    <p:sldId id="957" r:id="rId22"/>
    <p:sldId id="958" r:id="rId23"/>
    <p:sldId id="959" r:id="rId24"/>
    <p:sldId id="960" r:id="rId25"/>
    <p:sldId id="961" r:id="rId26"/>
    <p:sldId id="962" r:id="rId27"/>
    <p:sldId id="963" r:id="rId28"/>
    <p:sldId id="966" r:id="rId29"/>
    <p:sldId id="967" r:id="rId30"/>
    <p:sldId id="968" r:id="rId31"/>
    <p:sldId id="969" r:id="rId32"/>
    <p:sldId id="970" r:id="rId33"/>
    <p:sldId id="971" r:id="rId34"/>
    <p:sldId id="972" r:id="rId35"/>
    <p:sldId id="973" r:id="rId36"/>
    <p:sldId id="974" r:id="rId37"/>
    <p:sldId id="975" r:id="rId38"/>
    <p:sldId id="964" r:id="rId39"/>
    <p:sldId id="965" r:id="rId40"/>
    <p:sldId id="976" r:id="rId41"/>
    <p:sldId id="977" r:id="rId42"/>
    <p:sldId id="978" r:id="rId43"/>
    <p:sldId id="979" r:id="rId44"/>
    <p:sldId id="980" r:id="rId45"/>
    <p:sldId id="981" r:id="rId46"/>
    <p:sldId id="982" r:id="rId47"/>
    <p:sldId id="983" r:id="rId48"/>
    <p:sldId id="984" r:id="rId49"/>
    <p:sldId id="985" r:id="rId50"/>
    <p:sldId id="986" r:id="rId51"/>
    <p:sldId id="987" r:id="rId52"/>
    <p:sldId id="988" r:id="rId53"/>
    <p:sldId id="989" r:id="rId54"/>
    <p:sldId id="990" r:id="rId55"/>
    <p:sldId id="284" r:id="rId56"/>
    <p:sldId id="1592" r:id="rId57"/>
    <p:sldId id="1593" r:id="rId58"/>
    <p:sldId id="1594" r:id="rId59"/>
    <p:sldId id="1595" r:id="rId60"/>
    <p:sldId id="1596" r:id="rId61"/>
    <p:sldId id="1597" r:id="rId62"/>
    <p:sldId id="1602" r:id="rId63"/>
    <p:sldId id="1603" r:id="rId64"/>
    <p:sldId id="1604" r:id="rId65"/>
    <p:sldId id="1601" r:id="rId66"/>
    <p:sldId id="1608" r:id="rId67"/>
    <p:sldId id="1609" r:id="rId68"/>
    <p:sldId id="1610" r:id="rId69"/>
    <p:sldId id="1611" r:id="rId70"/>
    <p:sldId id="1612" r:id="rId71"/>
    <p:sldId id="540" r:id="rId72"/>
    <p:sldId id="1566" r:id="rId73"/>
    <p:sldId id="1567" r:id="rId74"/>
    <p:sldId id="1568" r:id="rId75"/>
    <p:sldId id="1569" r:id="rId76"/>
    <p:sldId id="1572" r:id="rId77"/>
    <p:sldId id="1574" r:id="rId78"/>
    <p:sldId id="1573" r:id="rId79"/>
    <p:sldId id="1575" r:id="rId80"/>
    <p:sldId id="1576" r:id="rId81"/>
    <p:sldId id="1577" r:id="rId82"/>
    <p:sldId id="1578" r:id="rId83"/>
    <p:sldId id="1579" r:id="rId84"/>
    <p:sldId id="1580" r:id="rId85"/>
    <p:sldId id="1581" r:id="rId86"/>
    <p:sldId id="1582" r:id="rId87"/>
    <p:sldId id="1583" r:id="rId88"/>
    <p:sldId id="1584" r:id="rId89"/>
    <p:sldId id="1585" r:id="rId90"/>
    <p:sldId id="1586" r:id="rId91"/>
    <p:sldId id="1587" r:id="rId92"/>
    <p:sldId id="1588" r:id="rId93"/>
    <p:sldId id="1589" r:id="rId94"/>
    <p:sldId id="1590" r:id="rId95"/>
    <p:sldId id="1591" r:id="rId96"/>
    <p:sldId id="1431" r:id="rId97"/>
    <p:sldId id="717" r:id="rId98"/>
    <p:sldId id="1432" r:id="rId99"/>
    <p:sldId id="1436" r:id="rId100"/>
    <p:sldId id="1434" r:id="rId101"/>
    <p:sldId id="1437" r:id="rId102"/>
    <p:sldId id="1438" r:id="rId103"/>
    <p:sldId id="1439" r:id="rId104"/>
    <p:sldId id="1455" r:id="rId105"/>
    <p:sldId id="1456" r:id="rId106"/>
    <p:sldId id="1442" r:id="rId107"/>
    <p:sldId id="1446" r:id="rId108"/>
    <p:sldId id="1447" r:id="rId109"/>
    <p:sldId id="1448" r:id="rId110"/>
    <p:sldId id="1627" r:id="rId111"/>
    <p:sldId id="1489" r:id="rId112"/>
    <p:sldId id="1490" r:id="rId113"/>
    <p:sldId id="1491" r:id="rId114"/>
    <p:sldId id="1492" r:id="rId115"/>
    <p:sldId id="1493" r:id="rId116"/>
    <p:sldId id="1494" r:id="rId117"/>
    <p:sldId id="1495" r:id="rId118"/>
    <p:sldId id="1496" r:id="rId119"/>
    <p:sldId id="1458" r:id="rId120"/>
    <p:sldId id="1459" r:id="rId121"/>
    <p:sldId id="1460" r:id="rId122"/>
    <p:sldId id="1461" r:id="rId123"/>
    <p:sldId id="1628" r:id="rId124"/>
    <p:sldId id="1497" r:id="rId125"/>
    <p:sldId id="1498" r:id="rId126"/>
    <p:sldId id="1499" r:id="rId127"/>
    <p:sldId id="1500" r:id="rId128"/>
    <p:sldId id="1501" r:id="rId129"/>
    <p:sldId id="1502" r:id="rId130"/>
    <p:sldId id="1503" r:id="rId131"/>
    <p:sldId id="1504" r:id="rId132"/>
    <p:sldId id="1466" r:id="rId133"/>
    <p:sldId id="1467" r:id="rId134"/>
    <p:sldId id="1468" r:id="rId135"/>
    <p:sldId id="1469" r:id="rId136"/>
    <p:sldId id="1629" r:id="rId137"/>
    <p:sldId id="1481" r:id="rId138"/>
    <p:sldId id="1482" r:id="rId139"/>
    <p:sldId id="1483" r:id="rId140"/>
    <p:sldId id="1484" r:id="rId141"/>
    <p:sldId id="1485" r:id="rId142"/>
    <p:sldId id="1486" r:id="rId143"/>
    <p:sldId id="1487" r:id="rId144"/>
    <p:sldId id="1488" r:id="rId145"/>
    <p:sldId id="1505" r:id="rId146"/>
    <p:sldId id="1506" r:id="rId147"/>
    <p:sldId id="1507" r:id="rId148"/>
    <p:sldId id="1508" r:id="rId149"/>
    <p:sldId id="1630" r:id="rId150"/>
    <p:sldId id="464" r:id="rId151"/>
    <p:sldId id="452" r:id="rId152"/>
    <p:sldId id="1614" r:id="rId153"/>
    <p:sldId id="1615" r:id="rId154"/>
    <p:sldId id="1616" r:id="rId155"/>
    <p:sldId id="1617" r:id="rId156"/>
    <p:sldId id="1618" r:id="rId157"/>
    <p:sldId id="1619" r:id="rId158"/>
    <p:sldId id="1620" r:id="rId159"/>
    <p:sldId id="1621" r:id="rId160"/>
    <p:sldId id="1622" r:id="rId161"/>
    <p:sldId id="1623" r:id="rId162"/>
    <p:sldId id="1624" r:id="rId163"/>
    <p:sldId id="1625" r:id="rId164"/>
    <p:sldId id="1626" r:id="rId165"/>
    <p:sldId id="1509" r:id="rId166"/>
    <p:sldId id="1510" r:id="rId167"/>
    <p:sldId id="1511" r:id="rId168"/>
    <p:sldId id="1512" r:id="rId169"/>
    <p:sldId id="1527" r:id="rId170"/>
    <p:sldId id="1528" r:id="rId171"/>
    <p:sldId id="1529" r:id="rId172"/>
    <p:sldId id="1513" r:id="rId173"/>
    <p:sldId id="1514" r:id="rId174"/>
    <p:sldId id="1515" r:id="rId175"/>
    <p:sldId id="1526" r:id="rId176"/>
    <p:sldId id="1523" r:id="rId177"/>
    <p:sldId id="1530" r:id="rId178"/>
    <p:sldId id="1524" r:id="rId179"/>
    <p:sldId id="1525" r:id="rId180"/>
    <p:sldId id="1531" r:id="rId181"/>
    <p:sldId id="1532" r:id="rId182"/>
    <p:sldId id="1533" r:id="rId183"/>
    <p:sldId id="1534" r:id="rId184"/>
    <p:sldId id="410" r:id="rId185"/>
    <p:sldId id="491" r:id="rId186"/>
    <p:sldId id="605" r:id="rId187"/>
    <p:sldId id="492" r:id="rId188"/>
    <p:sldId id="493" r:id="rId189"/>
    <p:sldId id="494" r:id="rId190"/>
    <p:sldId id="495" r:id="rId191"/>
    <p:sldId id="496" r:id="rId192"/>
    <p:sldId id="497" r:id="rId193"/>
    <p:sldId id="498" r:id="rId194"/>
    <p:sldId id="499" r:id="rId195"/>
    <p:sldId id="500" r:id="rId196"/>
    <p:sldId id="501" r:id="rId197"/>
    <p:sldId id="502" r:id="rId198"/>
    <p:sldId id="503" r:id="rId199"/>
    <p:sldId id="504" r:id="rId200"/>
    <p:sldId id="505" r:id="rId201"/>
    <p:sldId id="606" r:id="rId202"/>
    <p:sldId id="607" r:id="rId203"/>
    <p:sldId id="608" r:id="rId204"/>
    <p:sldId id="609" r:id="rId205"/>
    <p:sldId id="610" r:id="rId206"/>
    <p:sldId id="611" r:id="rId207"/>
    <p:sldId id="612" r:id="rId208"/>
    <p:sldId id="613" r:id="rId209"/>
    <p:sldId id="614" r:id="rId210"/>
    <p:sldId id="615" r:id="rId211"/>
    <p:sldId id="616" r:id="rId212"/>
    <p:sldId id="617" r:id="rId213"/>
    <p:sldId id="618" r:id="rId214"/>
    <p:sldId id="619" r:id="rId215"/>
    <p:sldId id="620" r:id="rId216"/>
    <p:sldId id="621" r:id="rId217"/>
    <p:sldId id="622" r:id="rId218"/>
    <p:sldId id="523" r:id="rId219"/>
    <p:sldId id="524" r:id="rId220"/>
    <p:sldId id="525" r:id="rId221"/>
    <p:sldId id="526" r:id="rId222"/>
    <p:sldId id="527" r:id="rId223"/>
    <p:sldId id="528" r:id="rId224"/>
    <p:sldId id="623" r:id="rId225"/>
    <p:sldId id="624" r:id="rId226"/>
    <p:sldId id="625" r:id="rId227"/>
    <p:sldId id="626" r:id="rId228"/>
    <p:sldId id="930" r:id="rId229"/>
    <p:sldId id="931" r:id="rId230"/>
    <p:sldId id="932" r:id="rId231"/>
    <p:sldId id="933" r:id="rId232"/>
    <p:sldId id="934" r:id="rId233"/>
    <p:sldId id="935" r:id="rId234"/>
    <p:sldId id="936" r:id="rId235"/>
    <p:sldId id="507" r:id="rId236"/>
    <p:sldId id="894" r:id="rId237"/>
    <p:sldId id="937" r:id="rId238"/>
    <p:sldId id="895" r:id="rId239"/>
    <p:sldId id="938" r:id="rId240"/>
    <p:sldId id="896" r:id="rId241"/>
    <p:sldId id="939" r:id="rId242"/>
    <p:sldId id="897" r:id="rId243"/>
    <p:sldId id="940" r:id="rId244"/>
    <p:sldId id="898" r:id="rId245"/>
    <p:sldId id="941" r:id="rId246"/>
    <p:sldId id="899" r:id="rId247"/>
    <p:sldId id="942" r:id="rId248"/>
    <p:sldId id="900" r:id="rId249"/>
    <p:sldId id="943" r:id="rId250"/>
    <p:sldId id="901" r:id="rId251"/>
    <p:sldId id="944" r:id="rId252"/>
    <p:sldId id="902" r:id="rId253"/>
    <p:sldId id="521" r:id="rId254"/>
    <p:sldId id="893" r:id="rId255"/>
    <p:sldId id="879" r:id="rId256"/>
    <p:sldId id="880" r:id="rId257"/>
    <p:sldId id="881" r:id="rId258"/>
    <p:sldId id="882" r:id="rId259"/>
    <p:sldId id="883" r:id="rId260"/>
    <p:sldId id="884" r:id="rId261"/>
    <p:sldId id="885" r:id="rId262"/>
    <p:sldId id="886" r:id="rId263"/>
    <p:sldId id="887" r:id="rId264"/>
    <p:sldId id="888" r:id="rId265"/>
    <p:sldId id="889" r:id="rId266"/>
    <p:sldId id="890" r:id="rId267"/>
    <p:sldId id="891" r:id="rId268"/>
    <p:sldId id="892" r:id="rId269"/>
  </p:sldIdLst>
  <p:sldSz cx="12192000" cy="6858000"/>
  <p:notesSz cx="6858000" cy="9144000"/>
  <p:defaultTextStyle>
    <a:defPPr>
      <a:defRPr lang="en-E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130"/>
    <p:restoredTop sz="94684"/>
  </p:normalViewPr>
  <p:slideViewPr>
    <p:cSldViewPr snapToGrid="0">
      <p:cViewPr varScale="1">
        <p:scale>
          <a:sx n="96" d="100"/>
          <a:sy n="96" d="100"/>
        </p:scale>
        <p:origin x="152" y="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notesMaster" Target="notesMasters/notesMaster1.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presProps" Target="pres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viewProps" Target="viewProps.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theme" Target="theme/theme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6-10T23:50:50.153"/>
    </inkml:context>
    <inkml:brush xml:id="br0">
      <inkml:brushProperty name="width" value="0.05" units="cm"/>
      <inkml:brushProperty name="height" value="0.3" units="cm"/>
      <inkml:brushProperty name="color" value="#849398"/>
      <inkml:brushProperty name="inkEffects" value="pencil"/>
    </inkml:brush>
  </inkml:definitions>
  <inkml:trace contextRef="#ctx0" brushRef="#br0">0 0 16383,'0'0'0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BFB558-5939-8742-9A44-35DDC3EC7057}" type="datetimeFigureOut">
              <a:rPr lang="en-EG" smtClean="0"/>
              <a:t>01/10/2026</a:t>
            </a:fld>
            <a:endParaRPr lang="en-E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8F1518-3AF1-724D-B659-702B2C969227}" type="slidenum">
              <a:rPr lang="en-EG" smtClean="0"/>
              <a:t>‹#›</a:t>
            </a:fld>
            <a:endParaRPr lang="en-EG"/>
          </a:p>
        </p:txBody>
      </p:sp>
    </p:spTree>
    <p:extLst>
      <p:ext uri="{BB962C8B-B14F-4D97-AF65-F5344CB8AC3E}">
        <p14:creationId xmlns:p14="http://schemas.microsoft.com/office/powerpoint/2010/main" val="1876615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EG"/>
          </a:p>
        </p:txBody>
      </p:sp>
      <p:sp>
        <p:nvSpPr>
          <p:cNvPr id="3" name="Notes Placeholder 2"/>
          <p:cNvSpPr>
            <a:spLocks noGrp="1"/>
          </p:cNvSpPr>
          <p:nvPr>
            <p:ph type="body" idx="1"/>
          </p:nvPr>
        </p:nvSpPr>
        <p:spPr/>
        <p:txBody>
          <a:bodyPr/>
          <a:lstStyle/>
          <a:p>
            <a:endParaRPr lang="en-EG" dirty="0"/>
          </a:p>
        </p:txBody>
      </p:sp>
      <p:sp>
        <p:nvSpPr>
          <p:cNvPr id="4" name="Slide Number Placeholder 3"/>
          <p:cNvSpPr>
            <a:spLocks noGrp="1"/>
          </p:cNvSpPr>
          <p:nvPr>
            <p:ph type="sldNum" sz="quarter" idx="5"/>
          </p:nvPr>
        </p:nvSpPr>
        <p:spPr/>
        <p:txBody>
          <a:bodyPr/>
          <a:lstStyle/>
          <a:p>
            <a:fld id="{CBC708A2-144C-4B01-9C79-95338D1215E8}" type="slidenum">
              <a:rPr lang="en-US" smtClean="0"/>
              <a:t>54</a:t>
            </a:fld>
            <a:endParaRPr lang="en-US"/>
          </a:p>
        </p:txBody>
      </p:sp>
    </p:spTree>
    <p:extLst>
      <p:ext uri="{BB962C8B-B14F-4D97-AF65-F5344CB8AC3E}">
        <p14:creationId xmlns:p14="http://schemas.microsoft.com/office/powerpoint/2010/main" val="2585554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C2C0E-09A4-9B79-1050-24F11FBB60A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G"/>
          </a:p>
        </p:txBody>
      </p:sp>
      <p:sp>
        <p:nvSpPr>
          <p:cNvPr id="3" name="Subtitle 2">
            <a:extLst>
              <a:ext uri="{FF2B5EF4-FFF2-40B4-BE49-F238E27FC236}">
                <a16:creationId xmlns:a16="http://schemas.microsoft.com/office/drawing/2014/main" id="{79A937A1-829D-7A2C-3368-A1AADD0361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G"/>
          </a:p>
        </p:txBody>
      </p:sp>
      <p:sp>
        <p:nvSpPr>
          <p:cNvPr id="4" name="Date Placeholder 3">
            <a:extLst>
              <a:ext uri="{FF2B5EF4-FFF2-40B4-BE49-F238E27FC236}">
                <a16:creationId xmlns:a16="http://schemas.microsoft.com/office/drawing/2014/main" id="{EC36A01E-D5A3-71DF-0438-C49D23A9B302}"/>
              </a:ext>
            </a:extLst>
          </p:cNvPr>
          <p:cNvSpPr>
            <a:spLocks noGrp="1"/>
          </p:cNvSpPr>
          <p:nvPr>
            <p:ph type="dt" sz="half" idx="10"/>
          </p:nvPr>
        </p:nvSpPr>
        <p:spPr/>
        <p:txBody>
          <a:bodyPr/>
          <a:lstStyle/>
          <a:p>
            <a:fld id="{3D567D2B-29A6-9744-80CB-E0A51EABDDF2}" type="datetimeFigureOut">
              <a:rPr lang="en-EG" smtClean="0"/>
              <a:t>01/10/2026</a:t>
            </a:fld>
            <a:endParaRPr lang="en-EG"/>
          </a:p>
        </p:txBody>
      </p:sp>
      <p:sp>
        <p:nvSpPr>
          <p:cNvPr id="5" name="Footer Placeholder 4">
            <a:extLst>
              <a:ext uri="{FF2B5EF4-FFF2-40B4-BE49-F238E27FC236}">
                <a16:creationId xmlns:a16="http://schemas.microsoft.com/office/drawing/2014/main" id="{1D341F21-7021-96E9-C931-4696D2A020DF}"/>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6AC419AA-1C93-7DC8-D378-722BC8C0E553}"/>
              </a:ext>
            </a:extLst>
          </p:cNvPr>
          <p:cNvSpPr>
            <a:spLocks noGrp="1"/>
          </p:cNvSpPr>
          <p:nvPr>
            <p:ph type="sldNum" sz="quarter" idx="12"/>
          </p:nvPr>
        </p:nvSpPr>
        <p:spPr/>
        <p:txBody>
          <a:bodyPr/>
          <a:lstStyle/>
          <a:p>
            <a:fld id="{22F5CF6F-717A-E442-B74F-A87EC402DA8D}" type="slidenum">
              <a:rPr lang="en-EG" smtClean="0"/>
              <a:t>‹#›</a:t>
            </a:fld>
            <a:endParaRPr lang="en-EG"/>
          </a:p>
        </p:txBody>
      </p:sp>
    </p:spTree>
    <p:extLst>
      <p:ext uri="{BB962C8B-B14F-4D97-AF65-F5344CB8AC3E}">
        <p14:creationId xmlns:p14="http://schemas.microsoft.com/office/powerpoint/2010/main" val="3150630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F8F0A-069A-6D24-4C43-40A98C09481C}"/>
              </a:ext>
            </a:extLst>
          </p:cNvPr>
          <p:cNvSpPr>
            <a:spLocks noGrp="1"/>
          </p:cNvSpPr>
          <p:nvPr>
            <p:ph type="title"/>
          </p:nvPr>
        </p:nvSpPr>
        <p:spPr/>
        <p:txBody>
          <a:bodyPr/>
          <a:lstStyle/>
          <a:p>
            <a:r>
              <a:rPr lang="en-US"/>
              <a:t>Click to edit Master title style</a:t>
            </a:r>
            <a:endParaRPr lang="en-EG"/>
          </a:p>
        </p:txBody>
      </p:sp>
      <p:sp>
        <p:nvSpPr>
          <p:cNvPr id="3" name="Content Placeholder 2">
            <a:extLst>
              <a:ext uri="{FF2B5EF4-FFF2-40B4-BE49-F238E27FC236}">
                <a16:creationId xmlns:a16="http://schemas.microsoft.com/office/drawing/2014/main" id="{FA64275F-E7BC-1B77-9C38-4858D29839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4" name="Date Placeholder 3">
            <a:extLst>
              <a:ext uri="{FF2B5EF4-FFF2-40B4-BE49-F238E27FC236}">
                <a16:creationId xmlns:a16="http://schemas.microsoft.com/office/drawing/2014/main" id="{2B7FC009-2712-7F65-3D6B-7263BE150813}"/>
              </a:ext>
            </a:extLst>
          </p:cNvPr>
          <p:cNvSpPr>
            <a:spLocks noGrp="1"/>
          </p:cNvSpPr>
          <p:nvPr>
            <p:ph type="dt" sz="half" idx="10"/>
          </p:nvPr>
        </p:nvSpPr>
        <p:spPr/>
        <p:txBody>
          <a:bodyPr/>
          <a:lstStyle/>
          <a:p>
            <a:fld id="{3D567D2B-29A6-9744-80CB-E0A51EABDDF2}" type="datetimeFigureOut">
              <a:rPr lang="en-EG" smtClean="0"/>
              <a:t>01/10/2026</a:t>
            </a:fld>
            <a:endParaRPr lang="en-EG"/>
          </a:p>
        </p:txBody>
      </p:sp>
      <p:sp>
        <p:nvSpPr>
          <p:cNvPr id="5" name="Footer Placeholder 4">
            <a:extLst>
              <a:ext uri="{FF2B5EF4-FFF2-40B4-BE49-F238E27FC236}">
                <a16:creationId xmlns:a16="http://schemas.microsoft.com/office/drawing/2014/main" id="{0F81ACB8-9806-5F0B-1938-4EAABA126009}"/>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7088022F-7ADA-472B-7D79-61295867D812}"/>
              </a:ext>
            </a:extLst>
          </p:cNvPr>
          <p:cNvSpPr>
            <a:spLocks noGrp="1"/>
          </p:cNvSpPr>
          <p:nvPr>
            <p:ph type="sldNum" sz="quarter" idx="12"/>
          </p:nvPr>
        </p:nvSpPr>
        <p:spPr/>
        <p:txBody>
          <a:bodyPr/>
          <a:lstStyle/>
          <a:p>
            <a:fld id="{22F5CF6F-717A-E442-B74F-A87EC402DA8D}" type="slidenum">
              <a:rPr lang="en-EG" smtClean="0"/>
              <a:t>‹#›</a:t>
            </a:fld>
            <a:endParaRPr lang="en-EG"/>
          </a:p>
        </p:txBody>
      </p:sp>
    </p:spTree>
    <p:extLst>
      <p:ext uri="{BB962C8B-B14F-4D97-AF65-F5344CB8AC3E}">
        <p14:creationId xmlns:p14="http://schemas.microsoft.com/office/powerpoint/2010/main" val="1449876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1EBCA-9A5F-A23B-55FC-BE140275D9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G"/>
          </a:p>
        </p:txBody>
      </p:sp>
      <p:sp>
        <p:nvSpPr>
          <p:cNvPr id="3" name="Text Placeholder 2">
            <a:extLst>
              <a:ext uri="{FF2B5EF4-FFF2-40B4-BE49-F238E27FC236}">
                <a16:creationId xmlns:a16="http://schemas.microsoft.com/office/drawing/2014/main" id="{931EFD45-A83F-E59B-20F1-43968B4615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427BC3-D47B-CDB8-82B4-731F9D03FD24}"/>
              </a:ext>
            </a:extLst>
          </p:cNvPr>
          <p:cNvSpPr>
            <a:spLocks noGrp="1"/>
          </p:cNvSpPr>
          <p:nvPr>
            <p:ph type="dt" sz="half" idx="10"/>
          </p:nvPr>
        </p:nvSpPr>
        <p:spPr/>
        <p:txBody>
          <a:bodyPr/>
          <a:lstStyle/>
          <a:p>
            <a:fld id="{3D567D2B-29A6-9744-80CB-E0A51EABDDF2}" type="datetimeFigureOut">
              <a:rPr lang="en-EG" smtClean="0"/>
              <a:t>01/10/2026</a:t>
            </a:fld>
            <a:endParaRPr lang="en-EG"/>
          </a:p>
        </p:txBody>
      </p:sp>
      <p:sp>
        <p:nvSpPr>
          <p:cNvPr id="5" name="Footer Placeholder 4">
            <a:extLst>
              <a:ext uri="{FF2B5EF4-FFF2-40B4-BE49-F238E27FC236}">
                <a16:creationId xmlns:a16="http://schemas.microsoft.com/office/drawing/2014/main" id="{16685957-F2FC-CB69-9BFA-26D037422CB6}"/>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71F7F7E1-F410-3156-0922-658B4B2D85B1}"/>
              </a:ext>
            </a:extLst>
          </p:cNvPr>
          <p:cNvSpPr>
            <a:spLocks noGrp="1"/>
          </p:cNvSpPr>
          <p:nvPr>
            <p:ph type="sldNum" sz="quarter" idx="12"/>
          </p:nvPr>
        </p:nvSpPr>
        <p:spPr/>
        <p:txBody>
          <a:bodyPr/>
          <a:lstStyle/>
          <a:p>
            <a:fld id="{22F5CF6F-717A-E442-B74F-A87EC402DA8D}" type="slidenum">
              <a:rPr lang="en-EG" smtClean="0"/>
              <a:t>‹#›</a:t>
            </a:fld>
            <a:endParaRPr lang="en-EG"/>
          </a:p>
        </p:txBody>
      </p:sp>
    </p:spTree>
    <p:extLst>
      <p:ext uri="{BB962C8B-B14F-4D97-AF65-F5344CB8AC3E}">
        <p14:creationId xmlns:p14="http://schemas.microsoft.com/office/powerpoint/2010/main" val="926002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65B3E-A112-3E13-6CCE-EC8B9855A9F1}"/>
              </a:ext>
            </a:extLst>
          </p:cNvPr>
          <p:cNvSpPr>
            <a:spLocks noGrp="1"/>
          </p:cNvSpPr>
          <p:nvPr>
            <p:ph type="title"/>
          </p:nvPr>
        </p:nvSpPr>
        <p:spPr/>
        <p:txBody>
          <a:bodyPr/>
          <a:lstStyle/>
          <a:p>
            <a:r>
              <a:rPr lang="en-US"/>
              <a:t>Click to edit Master title style</a:t>
            </a:r>
            <a:endParaRPr lang="en-EG"/>
          </a:p>
        </p:txBody>
      </p:sp>
      <p:sp>
        <p:nvSpPr>
          <p:cNvPr id="3" name="Content Placeholder 2">
            <a:extLst>
              <a:ext uri="{FF2B5EF4-FFF2-40B4-BE49-F238E27FC236}">
                <a16:creationId xmlns:a16="http://schemas.microsoft.com/office/drawing/2014/main" id="{8D1AC44D-EF71-DB30-FDA5-FDB18FE9B2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4" name="Content Placeholder 3">
            <a:extLst>
              <a:ext uri="{FF2B5EF4-FFF2-40B4-BE49-F238E27FC236}">
                <a16:creationId xmlns:a16="http://schemas.microsoft.com/office/drawing/2014/main" id="{CB3BE935-CA43-5823-1194-CCB55A6A59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5" name="Date Placeholder 4">
            <a:extLst>
              <a:ext uri="{FF2B5EF4-FFF2-40B4-BE49-F238E27FC236}">
                <a16:creationId xmlns:a16="http://schemas.microsoft.com/office/drawing/2014/main" id="{E7D5E7CC-496B-283F-9198-826DF0FE32BD}"/>
              </a:ext>
            </a:extLst>
          </p:cNvPr>
          <p:cNvSpPr>
            <a:spLocks noGrp="1"/>
          </p:cNvSpPr>
          <p:nvPr>
            <p:ph type="dt" sz="half" idx="10"/>
          </p:nvPr>
        </p:nvSpPr>
        <p:spPr/>
        <p:txBody>
          <a:bodyPr/>
          <a:lstStyle/>
          <a:p>
            <a:fld id="{3D567D2B-29A6-9744-80CB-E0A51EABDDF2}" type="datetimeFigureOut">
              <a:rPr lang="en-EG" smtClean="0"/>
              <a:t>01/10/2026</a:t>
            </a:fld>
            <a:endParaRPr lang="en-EG"/>
          </a:p>
        </p:txBody>
      </p:sp>
      <p:sp>
        <p:nvSpPr>
          <p:cNvPr id="6" name="Footer Placeholder 5">
            <a:extLst>
              <a:ext uri="{FF2B5EF4-FFF2-40B4-BE49-F238E27FC236}">
                <a16:creationId xmlns:a16="http://schemas.microsoft.com/office/drawing/2014/main" id="{33A6138B-2255-EA5F-78CB-A4B3FB3D04DE}"/>
              </a:ext>
            </a:extLst>
          </p:cNvPr>
          <p:cNvSpPr>
            <a:spLocks noGrp="1"/>
          </p:cNvSpPr>
          <p:nvPr>
            <p:ph type="ftr" sz="quarter" idx="11"/>
          </p:nvPr>
        </p:nvSpPr>
        <p:spPr/>
        <p:txBody>
          <a:bodyPr/>
          <a:lstStyle/>
          <a:p>
            <a:endParaRPr lang="en-EG"/>
          </a:p>
        </p:txBody>
      </p:sp>
      <p:sp>
        <p:nvSpPr>
          <p:cNvPr id="7" name="Slide Number Placeholder 6">
            <a:extLst>
              <a:ext uri="{FF2B5EF4-FFF2-40B4-BE49-F238E27FC236}">
                <a16:creationId xmlns:a16="http://schemas.microsoft.com/office/drawing/2014/main" id="{D570E0C6-E1A4-FCAD-D2FE-AA43BCD95513}"/>
              </a:ext>
            </a:extLst>
          </p:cNvPr>
          <p:cNvSpPr>
            <a:spLocks noGrp="1"/>
          </p:cNvSpPr>
          <p:nvPr>
            <p:ph type="sldNum" sz="quarter" idx="12"/>
          </p:nvPr>
        </p:nvSpPr>
        <p:spPr/>
        <p:txBody>
          <a:bodyPr/>
          <a:lstStyle/>
          <a:p>
            <a:fld id="{22F5CF6F-717A-E442-B74F-A87EC402DA8D}" type="slidenum">
              <a:rPr lang="en-EG" smtClean="0"/>
              <a:t>‹#›</a:t>
            </a:fld>
            <a:endParaRPr lang="en-EG"/>
          </a:p>
        </p:txBody>
      </p:sp>
    </p:spTree>
    <p:extLst>
      <p:ext uri="{BB962C8B-B14F-4D97-AF65-F5344CB8AC3E}">
        <p14:creationId xmlns:p14="http://schemas.microsoft.com/office/powerpoint/2010/main" val="1421156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0EB10-FB04-DEA0-113D-71BE2B4AB229}"/>
              </a:ext>
            </a:extLst>
          </p:cNvPr>
          <p:cNvSpPr>
            <a:spLocks noGrp="1"/>
          </p:cNvSpPr>
          <p:nvPr>
            <p:ph type="title"/>
          </p:nvPr>
        </p:nvSpPr>
        <p:spPr>
          <a:xfrm>
            <a:off x="839788" y="365125"/>
            <a:ext cx="10515600" cy="1325563"/>
          </a:xfrm>
        </p:spPr>
        <p:txBody>
          <a:bodyPr/>
          <a:lstStyle/>
          <a:p>
            <a:r>
              <a:rPr lang="en-US"/>
              <a:t>Click to edit Master title style</a:t>
            </a:r>
            <a:endParaRPr lang="en-EG"/>
          </a:p>
        </p:txBody>
      </p:sp>
      <p:sp>
        <p:nvSpPr>
          <p:cNvPr id="3" name="Text Placeholder 2">
            <a:extLst>
              <a:ext uri="{FF2B5EF4-FFF2-40B4-BE49-F238E27FC236}">
                <a16:creationId xmlns:a16="http://schemas.microsoft.com/office/drawing/2014/main" id="{283D3D30-31DF-7720-9BE9-93C7ECEDE2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CADFCCB-602E-108C-23EA-EF0962D7C2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5" name="Text Placeholder 4">
            <a:extLst>
              <a:ext uri="{FF2B5EF4-FFF2-40B4-BE49-F238E27FC236}">
                <a16:creationId xmlns:a16="http://schemas.microsoft.com/office/drawing/2014/main" id="{96E0AAF1-CAB0-9026-1E80-0EDC81AA7C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BBCE91-22FF-0221-A48C-BC13C6B3E9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7" name="Date Placeholder 6">
            <a:extLst>
              <a:ext uri="{FF2B5EF4-FFF2-40B4-BE49-F238E27FC236}">
                <a16:creationId xmlns:a16="http://schemas.microsoft.com/office/drawing/2014/main" id="{39059413-4BED-1EE1-213B-401F57A96101}"/>
              </a:ext>
            </a:extLst>
          </p:cNvPr>
          <p:cNvSpPr>
            <a:spLocks noGrp="1"/>
          </p:cNvSpPr>
          <p:nvPr>
            <p:ph type="dt" sz="half" idx="10"/>
          </p:nvPr>
        </p:nvSpPr>
        <p:spPr/>
        <p:txBody>
          <a:bodyPr/>
          <a:lstStyle/>
          <a:p>
            <a:fld id="{3D567D2B-29A6-9744-80CB-E0A51EABDDF2}" type="datetimeFigureOut">
              <a:rPr lang="en-EG" smtClean="0"/>
              <a:t>01/10/2026</a:t>
            </a:fld>
            <a:endParaRPr lang="en-EG"/>
          </a:p>
        </p:txBody>
      </p:sp>
      <p:sp>
        <p:nvSpPr>
          <p:cNvPr id="8" name="Footer Placeholder 7">
            <a:extLst>
              <a:ext uri="{FF2B5EF4-FFF2-40B4-BE49-F238E27FC236}">
                <a16:creationId xmlns:a16="http://schemas.microsoft.com/office/drawing/2014/main" id="{F63349DF-2AB6-9DD4-8471-094A2E7E4075}"/>
              </a:ext>
            </a:extLst>
          </p:cNvPr>
          <p:cNvSpPr>
            <a:spLocks noGrp="1"/>
          </p:cNvSpPr>
          <p:nvPr>
            <p:ph type="ftr" sz="quarter" idx="11"/>
          </p:nvPr>
        </p:nvSpPr>
        <p:spPr/>
        <p:txBody>
          <a:bodyPr/>
          <a:lstStyle/>
          <a:p>
            <a:endParaRPr lang="en-EG"/>
          </a:p>
        </p:txBody>
      </p:sp>
      <p:sp>
        <p:nvSpPr>
          <p:cNvPr id="9" name="Slide Number Placeholder 8">
            <a:extLst>
              <a:ext uri="{FF2B5EF4-FFF2-40B4-BE49-F238E27FC236}">
                <a16:creationId xmlns:a16="http://schemas.microsoft.com/office/drawing/2014/main" id="{10A3242F-D61D-BED2-99D6-98235E7FE1F7}"/>
              </a:ext>
            </a:extLst>
          </p:cNvPr>
          <p:cNvSpPr>
            <a:spLocks noGrp="1"/>
          </p:cNvSpPr>
          <p:nvPr>
            <p:ph type="sldNum" sz="quarter" idx="12"/>
          </p:nvPr>
        </p:nvSpPr>
        <p:spPr/>
        <p:txBody>
          <a:bodyPr/>
          <a:lstStyle/>
          <a:p>
            <a:fld id="{22F5CF6F-717A-E442-B74F-A87EC402DA8D}" type="slidenum">
              <a:rPr lang="en-EG" smtClean="0"/>
              <a:t>‹#›</a:t>
            </a:fld>
            <a:endParaRPr lang="en-EG"/>
          </a:p>
        </p:txBody>
      </p:sp>
    </p:spTree>
    <p:extLst>
      <p:ext uri="{BB962C8B-B14F-4D97-AF65-F5344CB8AC3E}">
        <p14:creationId xmlns:p14="http://schemas.microsoft.com/office/powerpoint/2010/main" val="21005323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678FC-5B8F-1704-DFEA-F3CDC3F178A5}"/>
              </a:ext>
            </a:extLst>
          </p:cNvPr>
          <p:cNvSpPr>
            <a:spLocks noGrp="1"/>
          </p:cNvSpPr>
          <p:nvPr>
            <p:ph type="title"/>
          </p:nvPr>
        </p:nvSpPr>
        <p:spPr/>
        <p:txBody>
          <a:bodyPr/>
          <a:lstStyle/>
          <a:p>
            <a:r>
              <a:rPr lang="en-US"/>
              <a:t>Click to edit Master title style</a:t>
            </a:r>
            <a:endParaRPr lang="en-EG"/>
          </a:p>
        </p:txBody>
      </p:sp>
      <p:sp>
        <p:nvSpPr>
          <p:cNvPr id="3" name="Date Placeholder 2">
            <a:extLst>
              <a:ext uri="{FF2B5EF4-FFF2-40B4-BE49-F238E27FC236}">
                <a16:creationId xmlns:a16="http://schemas.microsoft.com/office/drawing/2014/main" id="{35C3A643-8287-89E8-53CE-B23A0E16D3D0}"/>
              </a:ext>
            </a:extLst>
          </p:cNvPr>
          <p:cNvSpPr>
            <a:spLocks noGrp="1"/>
          </p:cNvSpPr>
          <p:nvPr>
            <p:ph type="dt" sz="half" idx="10"/>
          </p:nvPr>
        </p:nvSpPr>
        <p:spPr/>
        <p:txBody>
          <a:bodyPr/>
          <a:lstStyle/>
          <a:p>
            <a:fld id="{3D567D2B-29A6-9744-80CB-E0A51EABDDF2}" type="datetimeFigureOut">
              <a:rPr lang="en-EG" smtClean="0"/>
              <a:t>01/10/2026</a:t>
            </a:fld>
            <a:endParaRPr lang="en-EG"/>
          </a:p>
        </p:txBody>
      </p:sp>
      <p:sp>
        <p:nvSpPr>
          <p:cNvPr id="4" name="Footer Placeholder 3">
            <a:extLst>
              <a:ext uri="{FF2B5EF4-FFF2-40B4-BE49-F238E27FC236}">
                <a16:creationId xmlns:a16="http://schemas.microsoft.com/office/drawing/2014/main" id="{40E52D99-3A30-02EF-E376-70CEB61130A2}"/>
              </a:ext>
            </a:extLst>
          </p:cNvPr>
          <p:cNvSpPr>
            <a:spLocks noGrp="1"/>
          </p:cNvSpPr>
          <p:nvPr>
            <p:ph type="ftr" sz="quarter" idx="11"/>
          </p:nvPr>
        </p:nvSpPr>
        <p:spPr/>
        <p:txBody>
          <a:bodyPr/>
          <a:lstStyle/>
          <a:p>
            <a:endParaRPr lang="en-EG"/>
          </a:p>
        </p:txBody>
      </p:sp>
      <p:sp>
        <p:nvSpPr>
          <p:cNvPr id="5" name="Slide Number Placeholder 4">
            <a:extLst>
              <a:ext uri="{FF2B5EF4-FFF2-40B4-BE49-F238E27FC236}">
                <a16:creationId xmlns:a16="http://schemas.microsoft.com/office/drawing/2014/main" id="{8BBF200A-8106-0B91-D5C5-1764ECD966DA}"/>
              </a:ext>
            </a:extLst>
          </p:cNvPr>
          <p:cNvSpPr>
            <a:spLocks noGrp="1"/>
          </p:cNvSpPr>
          <p:nvPr>
            <p:ph type="sldNum" sz="quarter" idx="12"/>
          </p:nvPr>
        </p:nvSpPr>
        <p:spPr/>
        <p:txBody>
          <a:bodyPr/>
          <a:lstStyle/>
          <a:p>
            <a:fld id="{22F5CF6F-717A-E442-B74F-A87EC402DA8D}" type="slidenum">
              <a:rPr lang="en-EG" smtClean="0"/>
              <a:t>‹#›</a:t>
            </a:fld>
            <a:endParaRPr lang="en-EG"/>
          </a:p>
        </p:txBody>
      </p:sp>
    </p:spTree>
    <p:extLst>
      <p:ext uri="{BB962C8B-B14F-4D97-AF65-F5344CB8AC3E}">
        <p14:creationId xmlns:p14="http://schemas.microsoft.com/office/powerpoint/2010/main" val="3995626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11DD4-3375-B526-370C-8C22472B3F59}"/>
              </a:ext>
            </a:extLst>
          </p:cNvPr>
          <p:cNvSpPr>
            <a:spLocks noGrp="1"/>
          </p:cNvSpPr>
          <p:nvPr>
            <p:ph type="dt" sz="half" idx="10"/>
          </p:nvPr>
        </p:nvSpPr>
        <p:spPr/>
        <p:txBody>
          <a:bodyPr/>
          <a:lstStyle/>
          <a:p>
            <a:fld id="{3D567D2B-29A6-9744-80CB-E0A51EABDDF2}" type="datetimeFigureOut">
              <a:rPr lang="en-EG" smtClean="0"/>
              <a:t>01/10/2026</a:t>
            </a:fld>
            <a:endParaRPr lang="en-EG"/>
          </a:p>
        </p:txBody>
      </p:sp>
      <p:sp>
        <p:nvSpPr>
          <p:cNvPr id="3" name="Footer Placeholder 2">
            <a:extLst>
              <a:ext uri="{FF2B5EF4-FFF2-40B4-BE49-F238E27FC236}">
                <a16:creationId xmlns:a16="http://schemas.microsoft.com/office/drawing/2014/main" id="{094DFD3C-B139-5CE6-FAE9-9D8B3C9F1D12}"/>
              </a:ext>
            </a:extLst>
          </p:cNvPr>
          <p:cNvSpPr>
            <a:spLocks noGrp="1"/>
          </p:cNvSpPr>
          <p:nvPr>
            <p:ph type="ftr" sz="quarter" idx="11"/>
          </p:nvPr>
        </p:nvSpPr>
        <p:spPr/>
        <p:txBody>
          <a:bodyPr/>
          <a:lstStyle/>
          <a:p>
            <a:endParaRPr lang="en-EG"/>
          </a:p>
        </p:txBody>
      </p:sp>
      <p:sp>
        <p:nvSpPr>
          <p:cNvPr id="4" name="Slide Number Placeholder 3">
            <a:extLst>
              <a:ext uri="{FF2B5EF4-FFF2-40B4-BE49-F238E27FC236}">
                <a16:creationId xmlns:a16="http://schemas.microsoft.com/office/drawing/2014/main" id="{7C0067BA-AACF-E141-BDE8-F36927DBBE42}"/>
              </a:ext>
            </a:extLst>
          </p:cNvPr>
          <p:cNvSpPr>
            <a:spLocks noGrp="1"/>
          </p:cNvSpPr>
          <p:nvPr>
            <p:ph type="sldNum" sz="quarter" idx="12"/>
          </p:nvPr>
        </p:nvSpPr>
        <p:spPr/>
        <p:txBody>
          <a:bodyPr/>
          <a:lstStyle/>
          <a:p>
            <a:fld id="{22F5CF6F-717A-E442-B74F-A87EC402DA8D}" type="slidenum">
              <a:rPr lang="en-EG" smtClean="0"/>
              <a:t>‹#›</a:t>
            </a:fld>
            <a:endParaRPr lang="en-EG"/>
          </a:p>
        </p:txBody>
      </p:sp>
    </p:spTree>
    <p:extLst>
      <p:ext uri="{BB962C8B-B14F-4D97-AF65-F5344CB8AC3E}">
        <p14:creationId xmlns:p14="http://schemas.microsoft.com/office/powerpoint/2010/main" val="3389906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3F0AA-DC5E-430D-2067-3E50D07ABA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G"/>
          </a:p>
        </p:txBody>
      </p:sp>
      <p:sp>
        <p:nvSpPr>
          <p:cNvPr id="3" name="Content Placeholder 2">
            <a:extLst>
              <a:ext uri="{FF2B5EF4-FFF2-40B4-BE49-F238E27FC236}">
                <a16:creationId xmlns:a16="http://schemas.microsoft.com/office/drawing/2014/main" id="{52DA2875-10B3-87D5-73DD-B0028916A3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4" name="Text Placeholder 3">
            <a:extLst>
              <a:ext uri="{FF2B5EF4-FFF2-40B4-BE49-F238E27FC236}">
                <a16:creationId xmlns:a16="http://schemas.microsoft.com/office/drawing/2014/main" id="{53FB3B5F-689B-35E9-F08E-BC764F86ED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4FC8EB-0006-4DB4-3EA1-C7570DA074DD}"/>
              </a:ext>
            </a:extLst>
          </p:cNvPr>
          <p:cNvSpPr>
            <a:spLocks noGrp="1"/>
          </p:cNvSpPr>
          <p:nvPr>
            <p:ph type="dt" sz="half" idx="10"/>
          </p:nvPr>
        </p:nvSpPr>
        <p:spPr/>
        <p:txBody>
          <a:bodyPr/>
          <a:lstStyle/>
          <a:p>
            <a:fld id="{3D567D2B-29A6-9744-80CB-E0A51EABDDF2}" type="datetimeFigureOut">
              <a:rPr lang="en-EG" smtClean="0"/>
              <a:t>01/10/2026</a:t>
            </a:fld>
            <a:endParaRPr lang="en-EG"/>
          </a:p>
        </p:txBody>
      </p:sp>
      <p:sp>
        <p:nvSpPr>
          <p:cNvPr id="6" name="Footer Placeholder 5">
            <a:extLst>
              <a:ext uri="{FF2B5EF4-FFF2-40B4-BE49-F238E27FC236}">
                <a16:creationId xmlns:a16="http://schemas.microsoft.com/office/drawing/2014/main" id="{94324E85-40DF-52FF-CF78-814943E8A5A0}"/>
              </a:ext>
            </a:extLst>
          </p:cNvPr>
          <p:cNvSpPr>
            <a:spLocks noGrp="1"/>
          </p:cNvSpPr>
          <p:nvPr>
            <p:ph type="ftr" sz="quarter" idx="11"/>
          </p:nvPr>
        </p:nvSpPr>
        <p:spPr/>
        <p:txBody>
          <a:bodyPr/>
          <a:lstStyle/>
          <a:p>
            <a:endParaRPr lang="en-EG"/>
          </a:p>
        </p:txBody>
      </p:sp>
      <p:sp>
        <p:nvSpPr>
          <p:cNvPr id="7" name="Slide Number Placeholder 6">
            <a:extLst>
              <a:ext uri="{FF2B5EF4-FFF2-40B4-BE49-F238E27FC236}">
                <a16:creationId xmlns:a16="http://schemas.microsoft.com/office/drawing/2014/main" id="{F20E0E5E-D28B-990C-DFF2-8FD836E27C1E}"/>
              </a:ext>
            </a:extLst>
          </p:cNvPr>
          <p:cNvSpPr>
            <a:spLocks noGrp="1"/>
          </p:cNvSpPr>
          <p:nvPr>
            <p:ph type="sldNum" sz="quarter" idx="12"/>
          </p:nvPr>
        </p:nvSpPr>
        <p:spPr/>
        <p:txBody>
          <a:bodyPr/>
          <a:lstStyle/>
          <a:p>
            <a:fld id="{22F5CF6F-717A-E442-B74F-A87EC402DA8D}" type="slidenum">
              <a:rPr lang="en-EG" smtClean="0"/>
              <a:t>‹#›</a:t>
            </a:fld>
            <a:endParaRPr lang="en-EG"/>
          </a:p>
        </p:txBody>
      </p:sp>
    </p:spTree>
    <p:extLst>
      <p:ext uri="{BB962C8B-B14F-4D97-AF65-F5344CB8AC3E}">
        <p14:creationId xmlns:p14="http://schemas.microsoft.com/office/powerpoint/2010/main" val="4244600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F99FF-0B06-1782-0336-4ABEAC7D0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G"/>
          </a:p>
        </p:txBody>
      </p:sp>
      <p:sp>
        <p:nvSpPr>
          <p:cNvPr id="3" name="Picture Placeholder 2">
            <a:extLst>
              <a:ext uri="{FF2B5EF4-FFF2-40B4-BE49-F238E27FC236}">
                <a16:creationId xmlns:a16="http://schemas.microsoft.com/office/drawing/2014/main" id="{33233B0D-52B5-3028-6ED9-C906E6A6A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EG"/>
          </a:p>
        </p:txBody>
      </p:sp>
      <p:sp>
        <p:nvSpPr>
          <p:cNvPr id="4" name="Text Placeholder 3">
            <a:extLst>
              <a:ext uri="{FF2B5EF4-FFF2-40B4-BE49-F238E27FC236}">
                <a16:creationId xmlns:a16="http://schemas.microsoft.com/office/drawing/2014/main" id="{334D2BC6-16DF-C2D6-7324-CB4AB666BF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0AD0C9-EE33-47ED-E1D3-BC4DF87E9A6D}"/>
              </a:ext>
            </a:extLst>
          </p:cNvPr>
          <p:cNvSpPr>
            <a:spLocks noGrp="1"/>
          </p:cNvSpPr>
          <p:nvPr>
            <p:ph type="dt" sz="half" idx="10"/>
          </p:nvPr>
        </p:nvSpPr>
        <p:spPr/>
        <p:txBody>
          <a:bodyPr/>
          <a:lstStyle/>
          <a:p>
            <a:fld id="{3D567D2B-29A6-9744-80CB-E0A51EABDDF2}" type="datetimeFigureOut">
              <a:rPr lang="en-EG" smtClean="0"/>
              <a:t>01/10/2026</a:t>
            </a:fld>
            <a:endParaRPr lang="en-EG"/>
          </a:p>
        </p:txBody>
      </p:sp>
      <p:sp>
        <p:nvSpPr>
          <p:cNvPr id="6" name="Footer Placeholder 5">
            <a:extLst>
              <a:ext uri="{FF2B5EF4-FFF2-40B4-BE49-F238E27FC236}">
                <a16:creationId xmlns:a16="http://schemas.microsoft.com/office/drawing/2014/main" id="{AB1901A8-8C50-B0E1-D0C1-39F04D7641D9}"/>
              </a:ext>
            </a:extLst>
          </p:cNvPr>
          <p:cNvSpPr>
            <a:spLocks noGrp="1"/>
          </p:cNvSpPr>
          <p:nvPr>
            <p:ph type="ftr" sz="quarter" idx="11"/>
          </p:nvPr>
        </p:nvSpPr>
        <p:spPr/>
        <p:txBody>
          <a:bodyPr/>
          <a:lstStyle/>
          <a:p>
            <a:endParaRPr lang="en-EG"/>
          </a:p>
        </p:txBody>
      </p:sp>
      <p:sp>
        <p:nvSpPr>
          <p:cNvPr id="7" name="Slide Number Placeholder 6">
            <a:extLst>
              <a:ext uri="{FF2B5EF4-FFF2-40B4-BE49-F238E27FC236}">
                <a16:creationId xmlns:a16="http://schemas.microsoft.com/office/drawing/2014/main" id="{B6C0F95B-3F01-FEF7-4CD2-C6E3E6330ADE}"/>
              </a:ext>
            </a:extLst>
          </p:cNvPr>
          <p:cNvSpPr>
            <a:spLocks noGrp="1"/>
          </p:cNvSpPr>
          <p:nvPr>
            <p:ph type="sldNum" sz="quarter" idx="12"/>
          </p:nvPr>
        </p:nvSpPr>
        <p:spPr/>
        <p:txBody>
          <a:bodyPr/>
          <a:lstStyle/>
          <a:p>
            <a:fld id="{22F5CF6F-717A-E442-B74F-A87EC402DA8D}" type="slidenum">
              <a:rPr lang="en-EG" smtClean="0"/>
              <a:t>‹#›</a:t>
            </a:fld>
            <a:endParaRPr lang="en-EG"/>
          </a:p>
        </p:txBody>
      </p:sp>
    </p:spTree>
    <p:extLst>
      <p:ext uri="{BB962C8B-B14F-4D97-AF65-F5344CB8AC3E}">
        <p14:creationId xmlns:p14="http://schemas.microsoft.com/office/powerpoint/2010/main" val="2948011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4FB3B-42FA-2D7F-9296-CC3113C3FA2E}"/>
              </a:ext>
            </a:extLst>
          </p:cNvPr>
          <p:cNvSpPr>
            <a:spLocks noGrp="1"/>
          </p:cNvSpPr>
          <p:nvPr>
            <p:ph type="title"/>
          </p:nvPr>
        </p:nvSpPr>
        <p:spPr/>
        <p:txBody>
          <a:bodyPr/>
          <a:lstStyle/>
          <a:p>
            <a:r>
              <a:rPr lang="en-US"/>
              <a:t>Click to edit Master title style</a:t>
            </a:r>
            <a:endParaRPr lang="en-EG"/>
          </a:p>
        </p:txBody>
      </p:sp>
      <p:sp>
        <p:nvSpPr>
          <p:cNvPr id="3" name="Vertical Text Placeholder 2">
            <a:extLst>
              <a:ext uri="{FF2B5EF4-FFF2-40B4-BE49-F238E27FC236}">
                <a16:creationId xmlns:a16="http://schemas.microsoft.com/office/drawing/2014/main" id="{E6026A69-B281-F21E-8F1A-3151B2F12C0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4" name="Date Placeholder 3">
            <a:extLst>
              <a:ext uri="{FF2B5EF4-FFF2-40B4-BE49-F238E27FC236}">
                <a16:creationId xmlns:a16="http://schemas.microsoft.com/office/drawing/2014/main" id="{F27A7796-6915-0395-B79B-1659DA2DC4C1}"/>
              </a:ext>
            </a:extLst>
          </p:cNvPr>
          <p:cNvSpPr>
            <a:spLocks noGrp="1"/>
          </p:cNvSpPr>
          <p:nvPr>
            <p:ph type="dt" sz="half" idx="10"/>
          </p:nvPr>
        </p:nvSpPr>
        <p:spPr/>
        <p:txBody>
          <a:bodyPr/>
          <a:lstStyle/>
          <a:p>
            <a:fld id="{3D567D2B-29A6-9744-80CB-E0A51EABDDF2}" type="datetimeFigureOut">
              <a:rPr lang="en-EG" smtClean="0"/>
              <a:t>01/10/2026</a:t>
            </a:fld>
            <a:endParaRPr lang="en-EG"/>
          </a:p>
        </p:txBody>
      </p:sp>
      <p:sp>
        <p:nvSpPr>
          <p:cNvPr id="5" name="Footer Placeholder 4">
            <a:extLst>
              <a:ext uri="{FF2B5EF4-FFF2-40B4-BE49-F238E27FC236}">
                <a16:creationId xmlns:a16="http://schemas.microsoft.com/office/drawing/2014/main" id="{AFBE995C-9DFA-8DE6-7396-94C88B1D6863}"/>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14240272-E813-8239-7883-DF907577FC12}"/>
              </a:ext>
            </a:extLst>
          </p:cNvPr>
          <p:cNvSpPr>
            <a:spLocks noGrp="1"/>
          </p:cNvSpPr>
          <p:nvPr>
            <p:ph type="sldNum" sz="quarter" idx="12"/>
          </p:nvPr>
        </p:nvSpPr>
        <p:spPr/>
        <p:txBody>
          <a:bodyPr/>
          <a:lstStyle/>
          <a:p>
            <a:fld id="{22F5CF6F-717A-E442-B74F-A87EC402DA8D}" type="slidenum">
              <a:rPr lang="en-EG" smtClean="0"/>
              <a:t>‹#›</a:t>
            </a:fld>
            <a:endParaRPr lang="en-EG"/>
          </a:p>
        </p:txBody>
      </p:sp>
    </p:spTree>
    <p:extLst>
      <p:ext uri="{BB962C8B-B14F-4D97-AF65-F5344CB8AC3E}">
        <p14:creationId xmlns:p14="http://schemas.microsoft.com/office/powerpoint/2010/main" val="2152674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A16CB3-EA90-DC1F-591F-90DF931843E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EG"/>
          </a:p>
        </p:txBody>
      </p:sp>
      <p:sp>
        <p:nvSpPr>
          <p:cNvPr id="3" name="Vertical Text Placeholder 2">
            <a:extLst>
              <a:ext uri="{FF2B5EF4-FFF2-40B4-BE49-F238E27FC236}">
                <a16:creationId xmlns:a16="http://schemas.microsoft.com/office/drawing/2014/main" id="{1564C4A2-706A-9591-BA5C-B783AC452C3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4" name="Date Placeholder 3">
            <a:extLst>
              <a:ext uri="{FF2B5EF4-FFF2-40B4-BE49-F238E27FC236}">
                <a16:creationId xmlns:a16="http://schemas.microsoft.com/office/drawing/2014/main" id="{64D0870F-47AD-E7AC-F900-463A128C4A21}"/>
              </a:ext>
            </a:extLst>
          </p:cNvPr>
          <p:cNvSpPr>
            <a:spLocks noGrp="1"/>
          </p:cNvSpPr>
          <p:nvPr>
            <p:ph type="dt" sz="half" idx="10"/>
          </p:nvPr>
        </p:nvSpPr>
        <p:spPr/>
        <p:txBody>
          <a:bodyPr/>
          <a:lstStyle/>
          <a:p>
            <a:fld id="{3D567D2B-29A6-9744-80CB-E0A51EABDDF2}" type="datetimeFigureOut">
              <a:rPr lang="en-EG" smtClean="0"/>
              <a:t>01/10/2026</a:t>
            </a:fld>
            <a:endParaRPr lang="en-EG"/>
          </a:p>
        </p:txBody>
      </p:sp>
      <p:sp>
        <p:nvSpPr>
          <p:cNvPr id="5" name="Footer Placeholder 4">
            <a:extLst>
              <a:ext uri="{FF2B5EF4-FFF2-40B4-BE49-F238E27FC236}">
                <a16:creationId xmlns:a16="http://schemas.microsoft.com/office/drawing/2014/main" id="{F6C6584C-4E97-756B-6326-161BB634FF74}"/>
              </a:ext>
            </a:extLst>
          </p:cNvPr>
          <p:cNvSpPr>
            <a:spLocks noGrp="1"/>
          </p:cNvSpPr>
          <p:nvPr>
            <p:ph type="ftr" sz="quarter" idx="11"/>
          </p:nvPr>
        </p:nvSpPr>
        <p:spPr/>
        <p:txBody>
          <a:bodyPr/>
          <a:lstStyle/>
          <a:p>
            <a:endParaRPr lang="en-EG"/>
          </a:p>
        </p:txBody>
      </p:sp>
      <p:sp>
        <p:nvSpPr>
          <p:cNvPr id="6" name="Slide Number Placeholder 5">
            <a:extLst>
              <a:ext uri="{FF2B5EF4-FFF2-40B4-BE49-F238E27FC236}">
                <a16:creationId xmlns:a16="http://schemas.microsoft.com/office/drawing/2014/main" id="{3DCC3D6F-29A7-BC04-25F6-1FD79E949ECB}"/>
              </a:ext>
            </a:extLst>
          </p:cNvPr>
          <p:cNvSpPr>
            <a:spLocks noGrp="1"/>
          </p:cNvSpPr>
          <p:nvPr>
            <p:ph type="sldNum" sz="quarter" idx="12"/>
          </p:nvPr>
        </p:nvSpPr>
        <p:spPr/>
        <p:txBody>
          <a:bodyPr/>
          <a:lstStyle/>
          <a:p>
            <a:fld id="{22F5CF6F-717A-E442-B74F-A87EC402DA8D}" type="slidenum">
              <a:rPr lang="en-EG" smtClean="0"/>
              <a:t>‹#›</a:t>
            </a:fld>
            <a:endParaRPr lang="en-EG"/>
          </a:p>
        </p:txBody>
      </p:sp>
    </p:spTree>
    <p:extLst>
      <p:ext uri="{BB962C8B-B14F-4D97-AF65-F5344CB8AC3E}">
        <p14:creationId xmlns:p14="http://schemas.microsoft.com/office/powerpoint/2010/main" val="517064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1993E1-7D6E-E929-FEB5-BB5C014D4A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EG"/>
          </a:p>
        </p:txBody>
      </p:sp>
      <p:sp>
        <p:nvSpPr>
          <p:cNvPr id="3" name="Text Placeholder 2">
            <a:extLst>
              <a:ext uri="{FF2B5EF4-FFF2-40B4-BE49-F238E27FC236}">
                <a16:creationId xmlns:a16="http://schemas.microsoft.com/office/drawing/2014/main" id="{6CF0BEE5-A800-8072-D17D-46903752A5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G"/>
          </a:p>
        </p:txBody>
      </p:sp>
      <p:sp>
        <p:nvSpPr>
          <p:cNvPr id="4" name="Date Placeholder 3">
            <a:extLst>
              <a:ext uri="{FF2B5EF4-FFF2-40B4-BE49-F238E27FC236}">
                <a16:creationId xmlns:a16="http://schemas.microsoft.com/office/drawing/2014/main" id="{FB206ACE-68E7-49D8-8FC4-70F9498B766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D567D2B-29A6-9744-80CB-E0A51EABDDF2}" type="datetimeFigureOut">
              <a:rPr lang="en-EG" smtClean="0"/>
              <a:t>01/10/2026</a:t>
            </a:fld>
            <a:endParaRPr lang="en-EG"/>
          </a:p>
        </p:txBody>
      </p:sp>
      <p:sp>
        <p:nvSpPr>
          <p:cNvPr id="5" name="Footer Placeholder 4">
            <a:extLst>
              <a:ext uri="{FF2B5EF4-FFF2-40B4-BE49-F238E27FC236}">
                <a16:creationId xmlns:a16="http://schemas.microsoft.com/office/drawing/2014/main" id="{AFC3CEDD-859D-F5B5-90BE-B21F455F4F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EG"/>
          </a:p>
        </p:txBody>
      </p:sp>
      <p:sp>
        <p:nvSpPr>
          <p:cNvPr id="6" name="Slide Number Placeholder 5">
            <a:extLst>
              <a:ext uri="{FF2B5EF4-FFF2-40B4-BE49-F238E27FC236}">
                <a16:creationId xmlns:a16="http://schemas.microsoft.com/office/drawing/2014/main" id="{F1CC0E2B-03F7-36A4-2459-92E1D77D09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2F5CF6F-717A-E442-B74F-A87EC402DA8D}" type="slidenum">
              <a:rPr lang="en-EG" smtClean="0"/>
              <a:t>‹#›</a:t>
            </a:fld>
            <a:endParaRPr lang="en-EG"/>
          </a:p>
        </p:txBody>
      </p:sp>
    </p:spTree>
    <p:extLst>
      <p:ext uri="{BB962C8B-B14F-4D97-AF65-F5344CB8AC3E}">
        <p14:creationId xmlns:p14="http://schemas.microsoft.com/office/powerpoint/2010/main" val="32641471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gif"/><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6" Type="http://schemas.openxmlformats.org/officeDocument/2006/relationships/hyperlink" Target="https://st-takla.org/Prayers-Slawat/Pray-Archive-01-10/Coptic-Prayer-01-The-Lords-Prayer_.html"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16.gif"/><Relationship Id="rId7" Type="http://schemas.openxmlformats.org/officeDocument/2006/relationships/hyperlink" Target="https://st-takla.org/Prayers-Slawat/Pray-Archive-01-10/Coptic-Prayer-01-The-Lords-Prayer_.html"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7.gif"/></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0.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3.jpg"/><Relationship Id="rId1" Type="http://schemas.openxmlformats.org/officeDocument/2006/relationships/slideLayout" Target="../slideLayouts/slideLayout1.xml"/><Relationship Id="rId6" Type="http://schemas.openxmlformats.org/officeDocument/2006/relationships/image" Target="NULL"/><Relationship Id="rId5" Type="http://schemas.openxmlformats.org/officeDocument/2006/relationships/customXml" Target="../ink/ink1.xml"/><Relationship Id="rId4" Type="http://schemas.openxmlformats.org/officeDocument/2006/relationships/image" Target="../media/image3.png"/></Relationships>
</file>

<file path=ppt/slides/_rels/slide9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2.xml"/><Relationship Id="rId4" Type="http://schemas.openxmlformats.org/officeDocument/2006/relationships/image" Target="../media/image3.png"/></Relationships>
</file>

<file path=ppt/slides/_rels/slide9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3.xml"/><Relationship Id="rId4" Type="http://schemas.openxmlformats.org/officeDocument/2006/relationships/image" Target="../media/image3.png"/></Relationships>
</file>

<file path=ppt/slides/_rels/slide1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4.xml"/><Relationship Id="rId4" Type="http://schemas.openxmlformats.org/officeDocument/2006/relationships/image" Target="../media/image3.png"/></Relationships>
</file>

<file path=ppt/slides/_rels/slide10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5.xml"/><Relationship Id="rId4" Type="http://schemas.openxmlformats.org/officeDocument/2006/relationships/image" Target="../media/image3.png"/></Relationships>
</file>

<file path=ppt/slides/_rels/slide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6.xml"/><Relationship Id="rId4" Type="http://schemas.openxmlformats.org/officeDocument/2006/relationships/image" Target="../media/image3.png"/></Relationships>
</file>

<file path=ppt/slides/_rels/slide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7.xml"/><Relationship Id="rId4" Type="http://schemas.openxmlformats.org/officeDocument/2006/relationships/image" Target="../media/image3.png"/></Relationships>
</file>

<file path=ppt/slides/_rels/slide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8.xml"/><Relationship Id="rId4" Type="http://schemas.openxmlformats.org/officeDocument/2006/relationships/image" Target="../media/image3.png"/></Relationships>
</file>

<file path=ppt/slides/_rels/slide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4.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9.xml"/><Relationship Id="rId4" Type="http://schemas.openxmlformats.org/officeDocument/2006/relationships/image" Target="../media/image3.png"/></Relationships>
</file>

<file path=ppt/slides/_rels/slide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10.xml"/><Relationship Id="rId4" Type="http://schemas.openxmlformats.org/officeDocument/2006/relationships/image" Target="../media/image3.png"/></Relationships>
</file>

<file path=ppt/slides/_rels/slide1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11.xml"/><Relationship Id="rId4" Type="http://schemas.openxmlformats.org/officeDocument/2006/relationships/image" Target="../media/image3.png"/></Relationships>
</file>

<file path=ppt/slides/_rels/slide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12.xml"/><Relationship Id="rId4" Type="http://schemas.openxmlformats.org/officeDocument/2006/relationships/image" Target="../media/image3.png"/></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13.xml"/><Relationship Id="rId4" Type="http://schemas.openxmlformats.org/officeDocument/2006/relationships/image" Target="../media/image3.png"/></Relationships>
</file>

<file path=ppt/slides/_rels/slide1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customXml" Target="../ink/ink14.xml"/><Relationship Id="rId4" Type="http://schemas.openxmlformats.org/officeDocument/2006/relationships/image" Target="../media/image3.png"/></Relationships>
</file>

<file path=ppt/slides/_rels/slide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15.xml"/><Relationship Id="rId4" Type="http://schemas.openxmlformats.org/officeDocument/2006/relationships/image" Target="../media/image3.png"/></Relationships>
</file>

<file path=ppt/slides/_rels/slide1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16.xml"/><Relationship Id="rId4" Type="http://schemas.openxmlformats.org/officeDocument/2006/relationships/image" Target="../media/image3.png"/></Relationships>
</file>

<file path=ppt/slides/_rels/slide1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17.xml"/><Relationship Id="rId4" Type="http://schemas.openxmlformats.org/officeDocument/2006/relationships/image" Target="../media/image3.png"/></Relationships>
</file>

<file path=ppt/slides/_rels/slide1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18.xml"/><Relationship Id="rId4" Type="http://schemas.openxmlformats.org/officeDocument/2006/relationships/image" Target="../media/image3.png"/></Relationships>
</file>

<file path=ppt/slides/_rels/slide1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19.xml"/><Relationship Id="rId4" Type="http://schemas.openxmlformats.org/officeDocument/2006/relationships/image" Target="../media/image3.png"/></Relationships>
</file>

<file path=ppt/slides/_rels/slide1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20.xml"/><Relationship Id="rId4" Type="http://schemas.openxmlformats.org/officeDocument/2006/relationships/image" Target="../media/image3.png"/></Relationships>
</file>

<file path=ppt/slides/_rels/slide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21.xml"/><Relationship Id="rId4" Type="http://schemas.openxmlformats.org/officeDocument/2006/relationships/image" Target="../media/image3.png"/></Relationships>
</file>

<file path=ppt/slides/_rels/slide1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22.xml"/><Relationship Id="rId4" Type="http://schemas.openxmlformats.org/officeDocument/2006/relationships/image" Target="../media/image3.png"/></Relationships>
</file>

<file path=ppt/slides/_rels/slide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23.xml"/><Relationship Id="rId4" Type="http://schemas.openxmlformats.org/officeDocument/2006/relationships/image" Target="../media/image3.png"/></Relationships>
</file>

<file path=ppt/slides/_rels/slide1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24.xml"/><Relationship Id="rId4" Type="http://schemas.openxmlformats.org/officeDocument/2006/relationships/image" Target="../media/image3.png"/></Relationships>
</file>

<file path=ppt/slides/_rels/slide1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25.xml"/><Relationship Id="rId4" Type="http://schemas.openxmlformats.org/officeDocument/2006/relationships/image" Target="../media/image3.png"/></Relationships>
</file>

<file path=ppt/slides/_rels/slide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26.xml"/><Relationship Id="rId4" Type="http://schemas.openxmlformats.org/officeDocument/2006/relationships/image" Target="../media/image3.png"/></Relationships>
</file>

<file path=ppt/slides/_rels/slide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customXml" Target="../ink/ink27.xml"/><Relationship Id="rId4" Type="http://schemas.openxmlformats.org/officeDocument/2006/relationships/image" Target="../media/image3.png"/></Relationships>
</file>

<file path=ppt/slides/_rels/slide1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7.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28.xml"/><Relationship Id="rId4" Type="http://schemas.openxmlformats.org/officeDocument/2006/relationships/image" Target="../media/image3.png"/></Relationships>
</file>

<file path=ppt/slides/_rels/slide1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7.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29.xml"/><Relationship Id="rId4" Type="http://schemas.openxmlformats.org/officeDocument/2006/relationships/image" Target="../media/image3.png"/></Relationships>
</file>

<file path=ppt/slides/_rels/slide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7.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30.xml"/><Relationship Id="rId4" Type="http://schemas.openxmlformats.org/officeDocument/2006/relationships/image" Target="../media/image3.png"/></Relationships>
</file>

<file path=ppt/slides/_rels/slide1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7.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31.xml"/><Relationship Id="rId4" Type="http://schemas.openxmlformats.org/officeDocument/2006/relationships/image" Target="../media/image3.png"/></Relationships>
</file>

<file path=ppt/slides/_rels/slide1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7.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32.xml"/><Relationship Id="rId4" Type="http://schemas.openxmlformats.org/officeDocument/2006/relationships/image" Target="../media/image3.png"/></Relationships>
</file>

<file path=ppt/slides/_rels/slide1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7.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33.xml"/><Relationship Id="rId4" Type="http://schemas.openxmlformats.org/officeDocument/2006/relationships/image" Target="../media/image3.png"/></Relationships>
</file>

<file path=ppt/slides/_rels/slide1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7.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34.xml"/><Relationship Id="rId4" Type="http://schemas.openxmlformats.org/officeDocument/2006/relationships/image" Target="../media/image3.png"/></Relationships>
</file>

<file path=ppt/slides/_rels/slide1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7.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35.xml"/><Relationship Id="rId4" Type="http://schemas.openxmlformats.org/officeDocument/2006/relationships/image" Target="../media/image3.png"/></Relationships>
</file>

<file path=ppt/slides/_rels/slide1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36.xml"/><Relationship Id="rId4" Type="http://schemas.openxmlformats.org/officeDocument/2006/relationships/image" Target="../media/image3.png"/></Relationships>
</file>

<file path=ppt/slides/_rels/slide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37.xml"/><Relationship Id="rId4" Type="http://schemas.openxmlformats.org/officeDocument/2006/relationships/image" Target="../media/image3.png"/></Relationships>
</file>

<file path=ppt/slides/_rels/slide1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38.xml"/><Relationship Id="rId4" Type="http://schemas.openxmlformats.org/officeDocument/2006/relationships/image" Target="../media/image3.png"/></Relationships>
</file>

<file path=ppt/slides/_rels/slide1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39.xml"/><Relationship Id="rId4" Type="http://schemas.openxmlformats.org/officeDocument/2006/relationships/image" Target="../media/image3.png"/></Relationships>
</file>

<file path=ppt/slides/_rels/slide1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customXml" Target="../ink/ink40.xml"/><Relationship Id="rId4" Type="http://schemas.openxmlformats.org/officeDocument/2006/relationships/image" Target="../media/image3.png"/></Relationships>
</file>

<file path=ppt/slides/_rels/slide1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41.xml"/><Relationship Id="rId4" Type="http://schemas.openxmlformats.org/officeDocument/2006/relationships/image" Target="../media/image3.png"/></Relationships>
</file>

<file path=ppt/slides/_rels/slide1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42.xml"/><Relationship Id="rId4" Type="http://schemas.openxmlformats.org/officeDocument/2006/relationships/image" Target="../media/image3.png"/></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43.xml"/><Relationship Id="rId4" Type="http://schemas.openxmlformats.org/officeDocument/2006/relationships/image" Target="../media/image3.png"/></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44.xml"/><Relationship Id="rId4" Type="http://schemas.openxmlformats.org/officeDocument/2006/relationships/image" Target="../media/image3.png"/></Relationships>
</file>

<file path=ppt/slides/_rels/slide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45.xml"/><Relationship Id="rId4" Type="http://schemas.openxmlformats.org/officeDocument/2006/relationships/image" Target="../media/image3.png"/></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46.xml"/><Relationship Id="rId4" Type="http://schemas.openxmlformats.org/officeDocument/2006/relationships/image" Target="../media/image3.png"/></Relationships>
</file>

<file path=ppt/slides/_rels/slide1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47.xml"/><Relationship Id="rId4" Type="http://schemas.openxmlformats.org/officeDocument/2006/relationships/image" Target="../media/image3.png"/></Relationships>
</file>

<file path=ppt/slides/_rels/slide1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8.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48.xml"/><Relationship Id="rId4" Type="http://schemas.openxmlformats.org/officeDocument/2006/relationships/image" Target="../media/image3.png"/></Relationships>
</file>

<file path=ppt/slides/_rels/slide1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49.xml"/><Relationship Id="rId4" Type="http://schemas.openxmlformats.org/officeDocument/2006/relationships/image" Target="../media/image3.png"/></Relationships>
</file>

<file path=ppt/slides/_rels/slide1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50.xml"/><Relationship Id="rId4" Type="http://schemas.openxmlformats.org/officeDocument/2006/relationships/image" Target="../media/image3.png"/></Relationships>
</file>

<file path=ppt/slides/_rels/slide1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51.xml"/><Relationship Id="rId4" Type="http://schemas.openxmlformats.org/officeDocument/2006/relationships/image" Target="../media/image3.png"/></Relationships>
</file>

<file path=ppt/slides/_rels/slide1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customXml" Target="../ink/ink52.xml"/><Relationship Id="rId4" Type="http://schemas.openxmlformats.org/officeDocument/2006/relationships/image" Target="../media/image3.png"/></Relationships>
</file>

<file path=ppt/slides/_rels/slide1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5.jpg"/><Relationship Id="rId1" Type="http://schemas.openxmlformats.org/officeDocument/2006/relationships/slideLayout" Target="../slideLayouts/slideLayout1.xml"/><Relationship Id="rId6" Type="http://schemas.openxmlformats.org/officeDocument/2006/relationships/image" Target="../media/image48.png"/><Relationship Id="rId5" Type="http://schemas.openxmlformats.org/officeDocument/2006/relationships/customXml" Target="../ink/ink53.xml"/><Relationship Id="rId4" Type="http://schemas.openxmlformats.org/officeDocument/2006/relationships/image" Target="../media/image3.png"/></Relationships>
</file>

<file path=ppt/slides/_rels/slide1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0.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1.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3.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3.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5.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6.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1.xml"/><Relationship Id="rId5" Type="http://schemas.openxmlformats.org/officeDocument/2006/relationships/image" Target="../media/image58.gif"/><Relationship Id="rId4" Type="http://schemas.openxmlformats.org/officeDocument/2006/relationships/image" Target="../media/image3.png"/></Relationships>
</file>

<file path=ppt/slides/_rels/slide2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_rels/slide2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1.xml"/><Relationship Id="rId5" Type="http://schemas.openxmlformats.org/officeDocument/2006/relationships/image" Target="../media/image19.gi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280BC-5E13-2673-E1F0-FC6C20B235C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F298E7B-31BF-21A1-59D8-B9BEF2B91ED1}"/>
              </a:ext>
            </a:extLst>
          </p:cNvPr>
          <p:cNvPicPr>
            <a:picLocks noChangeAspect="1"/>
          </p:cNvPicPr>
          <p:nvPr/>
        </p:nvPicPr>
        <p:blipFill>
          <a:blip r:embed="rId2">
            <a:alphaModFix amt="85000"/>
          </a:blip>
          <a:srcRect/>
          <a:stretch/>
        </p:blipFill>
        <p:spPr>
          <a:xfrm>
            <a:off x="-15274" y="22319"/>
            <a:ext cx="12207273" cy="6813361"/>
          </a:xfrm>
          <a:prstGeom prst="rect">
            <a:avLst/>
          </a:prstGeom>
          <a:effectLst>
            <a:softEdge rad="254000"/>
          </a:effectLst>
        </p:spPr>
      </p:pic>
      <p:pic>
        <p:nvPicPr>
          <p:cNvPr id="6" name="Picture 5">
            <a:extLst>
              <a:ext uri="{FF2B5EF4-FFF2-40B4-BE49-F238E27FC236}">
                <a16:creationId xmlns:a16="http://schemas.microsoft.com/office/drawing/2014/main" id="{EEE742F6-38BD-0870-09DE-D3E5DE8876E5}"/>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B97FDAF1-444D-60C5-29CB-7979E6745FD0}"/>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EF8488C-E92E-2FDD-4823-E1A1343A231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25896A7B-5708-6056-9F77-F4EA2338D490}"/>
              </a:ext>
            </a:extLst>
          </p:cNvPr>
          <p:cNvSpPr txBox="1"/>
          <p:nvPr/>
        </p:nvSpPr>
        <p:spPr>
          <a:xfrm>
            <a:off x="48124" y="4083410"/>
            <a:ext cx="12080476"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اللي بديت الرحلة معايا</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4857067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638BD-FEF3-3214-B749-C6C0DD957DE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77269F6-E87A-F23D-3742-53B621852C08}"/>
              </a:ext>
            </a:extLst>
          </p:cNvPr>
          <p:cNvPicPr>
            <a:picLocks noChangeAspect="1"/>
          </p:cNvPicPr>
          <p:nvPr/>
        </p:nvPicPr>
        <p:blipFill>
          <a:blip r:embed="rId2">
            <a:alphaModFix amt="85000"/>
          </a:blip>
          <a:srcRect/>
          <a:stretch/>
        </p:blipFill>
        <p:spPr>
          <a:xfrm>
            <a:off x="-15274" y="22319"/>
            <a:ext cx="12207273" cy="6813361"/>
          </a:xfrm>
          <a:prstGeom prst="rect">
            <a:avLst/>
          </a:prstGeom>
          <a:effectLst>
            <a:softEdge rad="254000"/>
          </a:effectLst>
        </p:spPr>
      </p:pic>
      <p:pic>
        <p:nvPicPr>
          <p:cNvPr id="6" name="Picture 5">
            <a:extLst>
              <a:ext uri="{FF2B5EF4-FFF2-40B4-BE49-F238E27FC236}">
                <a16:creationId xmlns:a16="http://schemas.microsoft.com/office/drawing/2014/main" id="{A1330BF4-BA09-1B23-7D47-84E104745BF2}"/>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DED4E66A-4F81-3C25-A746-11E2D944F331}"/>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87838C3-2C82-D0D3-6857-6D6B5FC8196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E38F9331-2925-AC73-983E-3D6FFE2360BF}"/>
              </a:ext>
            </a:extLst>
          </p:cNvPr>
          <p:cNvSpPr txBox="1"/>
          <p:nvPr/>
        </p:nvSpPr>
        <p:spPr>
          <a:xfrm>
            <a:off x="5948758" y="1310183"/>
            <a:ext cx="5912490" cy="550920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اللي بديت الرحلة معايا </a:t>
            </a:r>
          </a:p>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واثق فيك أنك هتكمل </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582449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27E36-3031-AAD7-03C5-294D0FEE1E0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771A3CF-97FA-6A56-09B1-81FCB7AE3B96}"/>
              </a:ext>
            </a:extLst>
          </p:cNvPr>
          <p:cNvPicPr>
            <a:picLocks noChangeAspect="1"/>
          </p:cNvPicPr>
          <p:nvPr/>
        </p:nvPicPr>
        <p:blipFill>
          <a:blip r:embed="rId2">
            <a:alphaModFix amt="85000"/>
          </a:blip>
          <a:srcRect/>
          <a:stretch/>
        </p:blipFill>
        <p:spPr>
          <a:xfrm>
            <a:off x="-15273" y="22319"/>
            <a:ext cx="12207271" cy="6813361"/>
          </a:xfrm>
          <a:prstGeom prst="rect">
            <a:avLst/>
          </a:prstGeom>
          <a:effectLst>
            <a:softEdge rad="254000"/>
          </a:effectLst>
        </p:spPr>
      </p:pic>
      <p:pic>
        <p:nvPicPr>
          <p:cNvPr id="6" name="Picture 5">
            <a:extLst>
              <a:ext uri="{FF2B5EF4-FFF2-40B4-BE49-F238E27FC236}">
                <a16:creationId xmlns:a16="http://schemas.microsoft.com/office/drawing/2014/main" id="{D5F3542E-B6D4-151C-D9B0-2E0815135085}"/>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82793578-1A49-31CD-A290-23FA567CD377}"/>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871A8E0-0954-F3C2-DB15-EAC4633CF92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82EEE6B5-BD9E-C7F5-D04F-49DAE0DAA5DF}"/>
              </a:ext>
            </a:extLst>
          </p:cNvPr>
          <p:cNvSpPr txBox="1"/>
          <p:nvPr/>
        </p:nvSpPr>
        <p:spPr>
          <a:xfrm>
            <a:off x="-15273" y="2223496"/>
            <a:ext cx="6825356" cy="4154984"/>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 انت الفرح في وقت بكايا وانت القلب اللي بيتحمل</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589959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8783E-0628-6C25-37C9-72671FD2B5D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83AFCBF-A63A-57F7-1DA0-58929FEF95BA}"/>
              </a:ext>
            </a:extLst>
          </p:cNvPr>
          <p:cNvPicPr>
            <a:picLocks noChangeAspect="1"/>
          </p:cNvPicPr>
          <p:nvPr/>
        </p:nvPicPr>
        <p:blipFill>
          <a:blip r:embed="rId2">
            <a:alphaModFix amt="85000"/>
          </a:blip>
          <a:srcRect/>
          <a:stretch/>
        </p:blipFill>
        <p:spPr>
          <a:xfrm>
            <a:off x="-15273" y="22319"/>
            <a:ext cx="12207271" cy="6813360"/>
          </a:xfrm>
          <a:prstGeom prst="rect">
            <a:avLst/>
          </a:prstGeom>
          <a:effectLst>
            <a:softEdge rad="254000"/>
          </a:effectLst>
        </p:spPr>
      </p:pic>
      <p:pic>
        <p:nvPicPr>
          <p:cNvPr id="6" name="Picture 5">
            <a:extLst>
              <a:ext uri="{FF2B5EF4-FFF2-40B4-BE49-F238E27FC236}">
                <a16:creationId xmlns:a16="http://schemas.microsoft.com/office/drawing/2014/main" id="{F31F437C-7FE2-E48A-C8B3-06A64629AD3E}"/>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C5B768BF-BD00-36E9-30DC-006B330DDC1B}"/>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7C5C37E-74E6-4BB3-6C20-ADD08244A89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300A0310-4A2D-9436-1236-574DB32896FD}"/>
              </a:ext>
            </a:extLst>
          </p:cNvPr>
          <p:cNvSpPr txBox="1"/>
          <p:nvPr/>
        </p:nvSpPr>
        <p:spPr>
          <a:xfrm>
            <a:off x="-7638" y="3593432"/>
            <a:ext cx="12191999"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شكرا ليك يا اللي بترعاني يا اللي ايديك دائما رافعاني</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352224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A6F94-A475-7F29-9D7F-6A84F4E74DF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073F1E4-31CA-8F25-B592-EEC5488AFCB9}"/>
              </a:ext>
            </a:extLst>
          </p:cNvPr>
          <p:cNvPicPr>
            <a:picLocks noChangeAspect="1"/>
          </p:cNvPicPr>
          <p:nvPr/>
        </p:nvPicPr>
        <p:blipFill>
          <a:blip r:embed="rId2">
            <a:alphaModFix amt="85000"/>
          </a:blip>
          <a:srcRect/>
          <a:stretch/>
        </p:blipFill>
        <p:spPr>
          <a:xfrm>
            <a:off x="-15273" y="22319"/>
            <a:ext cx="12207271" cy="6813360"/>
          </a:xfrm>
          <a:prstGeom prst="rect">
            <a:avLst/>
          </a:prstGeom>
          <a:effectLst>
            <a:softEdge rad="254000"/>
          </a:effectLst>
        </p:spPr>
      </p:pic>
      <p:pic>
        <p:nvPicPr>
          <p:cNvPr id="6" name="Picture 5">
            <a:extLst>
              <a:ext uri="{FF2B5EF4-FFF2-40B4-BE49-F238E27FC236}">
                <a16:creationId xmlns:a16="http://schemas.microsoft.com/office/drawing/2014/main" id="{C5A66C87-1757-287E-FCDB-45D041055E32}"/>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E29355BE-92C6-1065-CD17-5F6B6FD9B1AB}"/>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40195E7-FB2F-A94E-6B74-B2D7B0EAE29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07DE4793-397D-F88C-1304-2EB031467ED8}"/>
              </a:ext>
            </a:extLst>
          </p:cNvPr>
          <p:cNvSpPr txBox="1"/>
          <p:nvPr/>
        </p:nvSpPr>
        <p:spPr>
          <a:xfrm>
            <a:off x="-7638" y="3593432"/>
            <a:ext cx="12191999" cy="2800767"/>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شكرا ليك يا اللي بترعاني يا اللي ايديك دائما رافعاني</a:t>
            </a:r>
            <a:endParaRPr lang="en-EG" sz="88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1632143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D37D0-9A4E-D56A-66E0-BF76EB157A3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25C2ED7-7BF1-C8E9-6B75-13CCB917A82E}"/>
              </a:ext>
            </a:extLst>
          </p:cNvPr>
          <p:cNvPicPr>
            <a:picLocks noChangeAspect="1"/>
          </p:cNvPicPr>
          <p:nvPr/>
        </p:nvPicPr>
        <p:blipFill>
          <a:blip r:embed="rId2">
            <a:alphaModFix amt="85000"/>
          </a:blip>
          <a:srcRect/>
          <a:stretch/>
        </p:blipFill>
        <p:spPr>
          <a:xfrm>
            <a:off x="-15273" y="22319"/>
            <a:ext cx="12207270" cy="6813360"/>
          </a:xfrm>
          <a:prstGeom prst="rect">
            <a:avLst/>
          </a:prstGeom>
          <a:effectLst>
            <a:softEdge rad="254000"/>
          </a:effectLst>
        </p:spPr>
      </p:pic>
      <p:pic>
        <p:nvPicPr>
          <p:cNvPr id="6" name="Picture 5">
            <a:extLst>
              <a:ext uri="{FF2B5EF4-FFF2-40B4-BE49-F238E27FC236}">
                <a16:creationId xmlns:a16="http://schemas.microsoft.com/office/drawing/2014/main" id="{5E0464A1-0DD4-CA93-FE3A-6A1AC310E963}"/>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72824A11-C938-4921-5D5E-3D5C77916F98}"/>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FD35327-8C05-C3FA-75BF-2BEFF97A6C4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3019E5BE-59BC-54F4-CEC7-23E8A2556BC7}"/>
              </a:ext>
            </a:extLst>
          </p:cNvPr>
          <p:cNvSpPr txBox="1"/>
          <p:nvPr/>
        </p:nvSpPr>
        <p:spPr>
          <a:xfrm>
            <a:off x="-7638" y="838390"/>
            <a:ext cx="12191999" cy="550920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رغم ان انا بتغير دائما </a:t>
            </a:r>
          </a:p>
          <a:p>
            <a:pPr algn="ctr" rtl="1"/>
            <a:endParaRPr lang="ar-SA"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endParaRPr lang="ar-SA"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انت امين ما بتتغيرش </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443320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441C8-12CB-8338-C9B4-436089188C8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5DDB577-E6BE-A8C7-44B5-8EAE038E4993}"/>
              </a:ext>
            </a:extLst>
          </p:cNvPr>
          <p:cNvPicPr>
            <a:picLocks noChangeAspect="1"/>
          </p:cNvPicPr>
          <p:nvPr/>
        </p:nvPicPr>
        <p:blipFill>
          <a:blip r:embed="rId2">
            <a:alphaModFix amt="85000"/>
          </a:blip>
          <a:srcRect/>
          <a:stretch/>
        </p:blipFill>
        <p:spPr>
          <a:xfrm>
            <a:off x="-15273" y="22319"/>
            <a:ext cx="12207270" cy="6813360"/>
          </a:xfrm>
          <a:prstGeom prst="rect">
            <a:avLst/>
          </a:prstGeom>
          <a:effectLst>
            <a:softEdge rad="254000"/>
          </a:effectLst>
        </p:spPr>
      </p:pic>
      <p:pic>
        <p:nvPicPr>
          <p:cNvPr id="6" name="Picture 5">
            <a:extLst>
              <a:ext uri="{FF2B5EF4-FFF2-40B4-BE49-F238E27FC236}">
                <a16:creationId xmlns:a16="http://schemas.microsoft.com/office/drawing/2014/main" id="{531E4B26-66F0-FEEE-EEFE-350A4FF0A6E2}"/>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4E08D21A-6549-56F9-07A3-F2A1788B9849}"/>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5E70283-850E-8919-DCA4-A57A56C2B5E2}"/>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10E3519A-F016-A987-0AF6-6A4F711FA218}"/>
              </a:ext>
            </a:extLst>
          </p:cNvPr>
          <p:cNvSpPr txBox="1"/>
          <p:nvPr/>
        </p:nvSpPr>
        <p:spPr>
          <a:xfrm>
            <a:off x="-15273" y="3998206"/>
            <a:ext cx="12191999"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وعدك صادق لما بتوعد عن وعدك انت ما ترجعش</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937054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1DB60-EA01-0587-DF2F-5ED803A946F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42DE78C-FA46-F45E-E342-1DC324310A46}"/>
              </a:ext>
            </a:extLst>
          </p:cNvPr>
          <p:cNvPicPr>
            <a:picLocks noChangeAspect="1"/>
          </p:cNvPicPr>
          <p:nvPr/>
        </p:nvPicPr>
        <p:blipFill>
          <a:blip r:embed="rId2">
            <a:alphaModFix amt="85000"/>
          </a:blip>
          <a:srcRect/>
          <a:stretch/>
        </p:blipFill>
        <p:spPr>
          <a:xfrm>
            <a:off x="-15273" y="22319"/>
            <a:ext cx="12207271" cy="6813360"/>
          </a:xfrm>
          <a:prstGeom prst="rect">
            <a:avLst/>
          </a:prstGeom>
          <a:effectLst>
            <a:softEdge rad="254000"/>
          </a:effectLst>
        </p:spPr>
      </p:pic>
      <p:pic>
        <p:nvPicPr>
          <p:cNvPr id="6" name="Picture 5">
            <a:extLst>
              <a:ext uri="{FF2B5EF4-FFF2-40B4-BE49-F238E27FC236}">
                <a16:creationId xmlns:a16="http://schemas.microsoft.com/office/drawing/2014/main" id="{CF24D084-4BB2-2355-37B9-A3FF9A46865D}"/>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6F2C7553-212C-8A11-89D1-BC2F7D1B7593}"/>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9B24674-06CD-6490-208C-1227EADF77A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0C7C4E33-A20A-80FA-5855-3B30747DEEBC}"/>
              </a:ext>
            </a:extLst>
          </p:cNvPr>
          <p:cNvSpPr txBox="1"/>
          <p:nvPr/>
        </p:nvSpPr>
        <p:spPr>
          <a:xfrm>
            <a:off x="-7638" y="3593432"/>
            <a:ext cx="12191999"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شكرا ليك يا اللي بترعاني يا اللي ايديك دائما رافعاني</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607121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FFF438-1217-FF49-BF26-9548667F5DA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16C1A10-50AE-021D-3A49-CE1A75652B9C}"/>
              </a:ext>
            </a:extLst>
          </p:cNvPr>
          <p:cNvPicPr>
            <a:picLocks noChangeAspect="1"/>
          </p:cNvPicPr>
          <p:nvPr/>
        </p:nvPicPr>
        <p:blipFill>
          <a:blip r:embed="rId2">
            <a:alphaModFix amt="85000"/>
          </a:blip>
          <a:srcRect/>
          <a:stretch/>
        </p:blipFill>
        <p:spPr>
          <a:xfrm>
            <a:off x="-15273" y="22319"/>
            <a:ext cx="12207271" cy="6813360"/>
          </a:xfrm>
          <a:prstGeom prst="rect">
            <a:avLst/>
          </a:prstGeom>
          <a:effectLst>
            <a:softEdge rad="254000"/>
          </a:effectLst>
        </p:spPr>
      </p:pic>
      <p:pic>
        <p:nvPicPr>
          <p:cNvPr id="6" name="Picture 5">
            <a:extLst>
              <a:ext uri="{FF2B5EF4-FFF2-40B4-BE49-F238E27FC236}">
                <a16:creationId xmlns:a16="http://schemas.microsoft.com/office/drawing/2014/main" id="{55D7FACF-A2CC-1CC4-41B2-C1F08F683A8A}"/>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0A043C86-7019-24CD-E9A7-989E392F132E}"/>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718286C-7A6F-1FDA-720C-E0CC0FE2CD0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65FCBC1A-C159-A8F4-AE9A-7DDAD95FC839}"/>
              </a:ext>
            </a:extLst>
          </p:cNvPr>
          <p:cNvSpPr txBox="1"/>
          <p:nvPr/>
        </p:nvSpPr>
        <p:spPr>
          <a:xfrm>
            <a:off x="-7638" y="3593432"/>
            <a:ext cx="12191999" cy="2800767"/>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شكرا ليك يا اللي بترعاني يا اللي ايديك دائما رافعاني</a:t>
            </a:r>
            <a:endParaRPr lang="en-EG" sz="88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29057334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25ED4-A4AB-AEE2-AA2C-599C045BA3F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F731E79-1DCB-906F-1D1C-1212AA586C10}"/>
              </a:ext>
            </a:extLst>
          </p:cNvPr>
          <p:cNvPicPr>
            <a:picLocks noChangeAspect="1"/>
          </p:cNvPicPr>
          <p:nvPr/>
        </p:nvPicPr>
        <p:blipFill>
          <a:blip r:embed="rId2">
            <a:alphaModFix amt="85000"/>
          </a:blip>
          <a:srcRect/>
          <a:stretch/>
        </p:blipFill>
        <p:spPr>
          <a:xfrm>
            <a:off x="-15273" y="22319"/>
            <a:ext cx="12207270" cy="6813360"/>
          </a:xfrm>
          <a:prstGeom prst="rect">
            <a:avLst/>
          </a:prstGeom>
          <a:effectLst>
            <a:softEdge rad="254000"/>
          </a:effectLst>
        </p:spPr>
      </p:pic>
      <p:pic>
        <p:nvPicPr>
          <p:cNvPr id="6" name="Picture 5">
            <a:extLst>
              <a:ext uri="{FF2B5EF4-FFF2-40B4-BE49-F238E27FC236}">
                <a16:creationId xmlns:a16="http://schemas.microsoft.com/office/drawing/2014/main" id="{BFBBBAC1-CF76-55AA-B228-C2BD37516F24}"/>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CFCD74ED-7127-03D1-8F90-6BAEF8423F9C}"/>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B9A612F-8362-E905-BF64-8DE915295F1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00AB71AE-840C-FC1B-30FC-4E68DC176664}"/>
              </a:ext>
            </a:extLst>
          </p:cNvPr>
          <p:cNvSpPr txBox="1"/>
          <p:nvPr/>
        </p:nvSpPr>
        <p:spPr>
          <a:xfrm>
            <a:off x="-15273" y="3998206"/>
            <a:ext cx="12191999"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خطه عظيمه مدبرها لي رحلة عمر انت راسمها لي </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8300033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AB01F-83FE-79C4-8189-C718A3F6A85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9F1CAE7-1D58-DAAC-3D2B-2AF4375BDE12}"/>
              </a:ext>
            </a:extLst>
          </p:cNvPr>
          <p:cNvPicPr>
            <a:picLocks noChangeAspect="1"/>
          </p:cNvPicPr>
          <p:nvPr/>
        </p:nvPicPr>
        <p:blipFill>
          <a:blip r:embed="rId2">
            <a:alphaModFix amt="85000"/>
          </a:blip>
          <a:srcRect/>
          <a:stretch/>
        </p:blipFill>
        <p:spPr>
          <a:xfrm>
            <a:off x="-15273" y="22319"/>
            <a:ext cx="12207270" cy="6813360"/>
          </a:xfrm>
          <a:prstGeom prst="rect">
            <a:avLst/>
          </a:prstGeom>
          <a:effectLst>
            <a:softEdge rad="254000"/>
          </a:effectLst>
        </p:spPr>
      </p:pic>
      <p:pic>
        <p:nvPicPr>
          <p:cNvPr id="6" name="Picture 5">
            <a:extLst>
              <a:ext uri="{FF2B5EF4-FFF2-40B4-BE49-F238E27FC236}">
                <a16:creationId xmlns:a16="http://schemas.microsoft.com/office/drawing/2014/main" id="{290DD66B-8992-21AD-C2F6-303FB7F9182D}"/>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B2EF94AE-C503-BD06-31E9-BBE7BEDA460E}"/>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94726D9-CB26-1D5A-28FB-D52932537A7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EA551062-9C36-94BF-2B17-6F495FAA2465}"/>
              </a:ext>
            </a:extLst>
          </p:cNvPr>
          <p:cNvSpPr txBox="1"/>
          <p:nvPr/>
        </p:nvSpPr>
        <p:spPr>
          <a:xfrm>
            <a:off x="-15273" y="3998206"/>
            <a:ext cx="12191999"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ساعدني يا رب اعيش لك عالي فوق العالم فوق احوالي</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88850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5C891-A967-EF04-8BA7-EE5A12C41E8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39D5996-D0C0-0024-377F-9F183900E5C4}"/>
              </a:ext>
            </a:extLst>
          </p:cNvPr>
          <p:cNvPicPr>
            <a:picLocks noChangeAspect="1"/>
          </p:cNvPicPr>
          <p:nvPr/>
        </p:nvPicPr>
        <p:blipFill>
          <a:blip r:embed="rId2">
            <a:alphaModFix amt="85000"/>
          </a:blip>
          <a:srcRect/>
          <a:stretch/>
        </p:blipFill>
        <p:spPr>
          <a:xfrm>
            <a:off x="-15273" y="22319"/>
            <a:ext cx="12207271" cy="6813360"/>
          </a:xfrm>
          <a:prstGeom prst="rect">
            <a:avLst/>
          </a:prstGeom>
          <a:effectLst>
            <a:softEdge rad="254000"/>
          </a:effectLst>
        </p:spPr>
      </p:pic>
      <p:pic>
        <p:nvPicPr>
          <p:cNvPr id="6" name="Picture 5">
            <a:extLst>
              <a:ext uri="{FF2B5EF4-FFF2-40B4-BE49-F238E27FC236}">
                <a16:creationId xmlns:a16="http://schemas.microsoft.com/office/drawing/2014/main" id="{3FCD305A-C7B0-E0D4-8959-5A773C8CBE44}"/>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C1AE1FCD-18FB-227B-4F54-D20C03515006}"/>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5EAA5AF-2A4D-94E5-6A38-5A9EB3050E7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C66BAF1E-2A31-A3E8-BE71-A5C228AFE8BF}"/>
              </a:ext>
            </a:extLst>
          </p:cNvPr>
          <p:cNvSpPr txBox="1"/>
          <p:nvPr/>
        </p:nvSpPr>
        <p:spPr>
          <a:xfrm>
            <a:off x="1" y="3998206"/>
            <a:ext cx="12191999"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شكرا ليك يا اللي بترعاني يا اللي ايديك دائما رافعاني</a:t>
            </a:r>
            <a:endParaRPr lang="en-US"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862143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EC49A-0D83-E338-CB70-2B8EB247C3D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3E3D553-63C7-3167-79FA-8750F428CF52}"/>
              </a:ext>
            </a:extLst>
          </p:cNvPr>
          <p:cNvPicPr>
            <a:picLocks noChangeAspect="1"/>
          </p:cNvPicPr>
          <p:nvPr/>
        </p:nvPicPr>
        <p:blipFill>
          <a:blip r:embed="rId2">
            <a:alphaModFix amt="85000"/>
          </a:blip>
          <a:srcRect/>
          <a:stretch/>
        </p:blipFill>
        <p:spPr>
          <a:xfrm>
            <a:off x="-15273" y="22319"/>
            <a:ext cx="12207271" cy="6813360"/>
          </a:xfrm>
          <a:prstGeom prst="rect">
            <a:avLst/>
          </a:prstGeom>
          <a:effectLst>
            <a:softEdge rad="254000"/>
          </a:effectLst>
        </p:spPr>
      </p:pic>
      <p:pic>
        <p:nvPicPr>
          <p:cNvPr id="6" name="Picture 5">
            <a:extLst>
              <a:ext uri="{FF2B5EF4-FFF2-40B4-BE49-F238E27FC236}">
                <a16:creationId xmlns:a16="http://schemas.microsoft.com/office/drawing/2014/main" id="{5D3C0059-6DAE-C02F-8F49-F5069D939C2E}"/>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D4A75256-E446-B083-14D0-91984AAE185B}"/>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7C95359-EEEB-5C36-BAF7-0203D2F4B92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50B40FE5-439A-EFBF-32E2-EFFBC20AE7DF}"/>
              </a:ext>
            </a:extLst>
          </p:cNvPr>
          <p:cNvSpPr txBox="1"/>
          <p:nvPr/>
        </p:nvSpPr>
        <p:spPr>
          <a:xfrm>
            <a:off x="-7638" y="3593432"/>
            <a:ext cx="12191999" cy="2800767"/>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شكرا ليك يا اللي بترعاني يا اللي ايديك دائما رافعاني</a:t>
            </a:r>
            <a:endParaRPr lang="en-EG" sz="8800" b="1"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926202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94297-15DF-F693-A286-35245C1359D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E8A8F6-0962-429B-51AE-617363ADB5CA}"/>
              </a:ext>
            </a:extLst>
          </p:cNvPr>
          <p:cNvPicPr>
            <a:picLocks noChangeAspect="1"/>
          </p:cNvPicPr>
          <p:nvPr/>
        </p:nvPicPr>
        <p:blipFill>
          <a:blip r:embed="rId2">
            <a:alphaModFix amt="85000"/>
          </a:blip>
          <a:srcRect/>
          <a:stretch/>
        </p:blipFill>
        <p:spPr>
          <a:xfrm>
            <a:off x="-15273" y="22319"/>
            <a:ext cx="12207270" cy="6813360"/>
          </a:xfrm>
          <a:prstGeom prst="rect">
            <a:avLst/>
          </a:prstGeom>
          <a:effectLst>
            <a:softEdge rad="254000"/>
          </a:effectLst>
        </p:spPr>
      </p:pic>
      <p:pic>
        <p:nvPicPr>
          <p:cNvPr id="6" name="Picture 5">
            <a:extLst>
              <a:ext uri="{FF2B5EF4-FFF2-40B4-BE49-F238E27FC236}">
                <a16:creationId xmlns:a16="http://schemas.microsoft.com/office/drawing/2014/main" id="{A77D0B87-E18C-3644-E6BF-BB884CA66636}"/>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5866D3E8-2D70-F454-622A-CCA39FA25A6E}"/>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A2967E1-A213-A77C-4BF2-D1399094473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13D69F1E-E265-BD34-85B5-88FA06EE4F94}"/>
              </a:ext>
            </a:extLst>
          </p:cNvPr>
          <p:cNvSpPr txBox="1"/>
          <p:nvPr/>
        </p:nvSpPr>
        <p:spPr>
          <a:xfrm>
            <a:off x="4520902" y="2115819"/>
            <a:ext cx="7768478" cy="4154984"/>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شوقي يا رب احبك اكتر </a:t>
            </a:r>
            <a:r>
              <a:rPr lang="ar-SA" sz="8800" b="1" spc="50" dirty="0" err="1">
                <a:ln w="9525" cmpd="sng">
                  <a:solidFill>
                    <a:schemeClr val="accent1"/>
                  </a:solidFill>
                  <a:prstDash val="solid"/>
                </a:ln>
                <a:solidFill>
                  <a:srgbClr val="70AD47">
                    <a:tint val="1000"/>
                  </a:srgbClr>
                </a:solidFill>
                <a:effectLst>
                  <a:glow rad="38100">
                    <a:schemeClr val="accent1">
                      <a:alpha val="40000"/>
                    </a:schemeClr>
                  </a:glow>
                </a:effectLst>
              </a:rPr>
              <a:t>دا</a:t>
            </a:r>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 ماحدش بيحبني قدك </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776235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D267A-7BEC-A028-113E-8858B664448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8D66EB0-2C33-EE90-A09E-55242382B607}"/>
              </a:ext>
            </a:extLst>
          </p:cNvPr>
          <p:cNvPicPr>
            <a:picLocks noChangeAspect="1"/>
          </p:cNvPicPr>
          <p:nvPr/>
        </p:nvPicPr>
        <p:blipFill>
          <a:blip r:embed="rId2">
            <a:alphaModFix amt="85000"/>
          </a:blip>
          <a:srcRect/>
          <a:stretch/>
        </p:blipFill>
        <p:spPr>
          <a:xfrm>
            <a:off x="-15273" y="22319"/>
            <a:ext cx="12207270" cy="6813360"/>
          </a:xfrm>
          <a:prstGeom prst="rect">
            <a:avLst/>
          </a:prstGeom>
          <a:effectLst>
            <a:softEdge rad="254000"/>
          </a:effectLst>
        </p:spPr>
      </p:pic>
      <p:pic>
        <p:nvPicPr>
          <p:cNvPr id="6" name="Picture 5">
            <a:extLst>
              <a:ext uri="{FF2B5EF4-FFF2-40B4-BE49-F238E27FC236}">
                <a16:creationId xmlns:a16="http://schemas.microsoft.com/office/drawing/2014/main" id="{6E1C9CCD-B037-7C3D-4E38-A97348232857}"/>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F9489331-BB59-7BEA-F9C3-D2037515701A}"/>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1857501-6C39-01BE-35BE-28B853301A2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12F87660-E449-07D0-454E-137A1859642C}"/>
              </a:ext>
            </a:extLst>
          </p:cNvPr>
          <p:cNvSpPr txBox="1"/>
          <p:nvPr/>
        </p:nvSpPr>
        <p:spPr>
          <a:xfrm>
            <a:off x="-15273" y="4018616"/>
            <a:ext cx="12207270"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وحد قلبي وخليني اسهر طول ايامي اشهد عن حبك</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110201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9FB9C-2D9B-4043-67AD-DB52F4F448B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9C14589-56F9-52FA-9CB1-497F94C972FC}"/>
              </a:ext>
            </a:extLst>
          </p:cNvPr>
          <p:cNvPicPr>
            <a:picLocks noChangeAspect="1"/>
          </p:cNvPicPr>
          <p:nvPr/>
        </p:nvPicPr>
        <p:blipFill>
          <a:blip r:embed="rId2">
            <a:alphaModFix amt="85000"/>
          </a:blip>
          <a:srcRect/>
          <a:stretch/>
        </p:blipFill>
        <p:spPr>
          <a:xfrm>
            <a:off x="-15273" y="22319"/>
            <a:ext cx="12207271" cy="6813360"/>
          </a:xfrm>
          <a:prstGeom prst="rect">
            <a:avLst/>
          </a:prstGeom>
          <a:effectLst>
            <a:softEdge rad="254000"/>
          </a:effectLst>
        </p:spPr>
      </p:pic>
      <p:pic>
        <p:nvPicPr>
          <p:cNvPr id="6" name="Picture 5">
            <a:extLst>
              <a:ext uri="{FF2B5EF4-FFF2-40B4-BE49-F238E27FC236}">
                <a16:creationId xmlns:a16="http://schemas.microsoft.com/office/drawing/2014/main" id="{9FABF689-9E85-6F98-7BBA-0BD4F8CBBDE4}"/>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4BBAD88F-85DC-1E2D-12FE-618A8CBB0265}"/>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4844E3D-287C-7D37-120C-E4BAE29D5B6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9F354E39-DFFB-3AFB-AFFF-77318EEFD368}"/>
              </a:ext>
            </a:extLst>
          </p:cNvPr>
          <p:cNvSpPr txBox="1"/>
          <p:nvPr/>
        </p:nvSpPr>
        <p:spPr>
          <a:xfrm>
            <a:off x="-7638" y="3593432"/>
            <a:ext cx="12191999"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شكرا ليك يا اللي بترعاني يا اللي ايديك دائما رافعاني</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472583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01B43-F728-6B6D-BCF1-7F2944EA84F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0A22C5F-9A10-D776-007A-0A65954D6F2C}"/>
              </a:ext>
            </a:extLst>
          </p:cNvPr>
          <p:cNvPicPr>
            <a:picLocks noChangeAspect="1"/>
          </p:cNvPicPr>
          <p:nvPr/>
        </p:nvPicPr>
        <p:blipFill>
          <a:blip r:embed="rId2">
            <a:alphaModFix amt="85000"/>
          </a:blip>
          <a:srcRect/>
          <a:stretch/>
        </p:blipFill>
        <p:spPr>
          <a:xfrm>
            <a:off x="-15273" y="22319"/>
            <a:ext cx="12207271" cy="6813360"/>
          </a:xfrm>
          <a:prstGeom prst="rect">
            <a:avLst/>
          </a:prstGeom>
          <a:effectLst>
            <a:softEdge rad="254000"/>
          </a:effectLst>
        </p:spPr>
      </p:pic>
      <p:pic>
        <p:nvPicPr>
          <p:cNvPr id="6" name="Picture 5">
            <a:extLst>
              <a:ext uri="{FF2B5EF4-FFF2-40B4-BE49-F238E27FC236}">
                <a16:creationId xmlns:a16="http://schemas.microsoft.com/office/drawing/2014/main" id="{58159FE1-E2C1-484F-2C04-041387E51839}"/>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59027"/>
            <a:ext cx="1549317" cy="1707270"/>
          </a:xfrm>
          <a:prstGeom prst="rect">
            <a:avLst/>
          </a:prstGeom>
        </p:spPr>
      </p:pic>
      <p:sp>
        <p:nvSpPr>
          <p:cNvPr id="8" name="Oval 7">
            <a:extLst>
              <a:ext uri="{FF2B5EF4-FFF2-40B4-BE49-F238E27FC236}">
                <a16:creationId xmlns:a16="http://schemas.microsoft.com/office/drawing/2014/main" id="{AB5BD891-ED72-2FE4-9D33-8353FE8C9094}"/>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9BC079A-2753-A4E4-961C-A9914F2FFE7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B0221C38-ABD1-32A2-023B-8B4E18F8DD1B}"/>
              </a:ext>
            </a:extLst>
          </p:cNvPr>
          <p:cNvSpPr txBox="1"/>
          <p:nvPr/>
        </p:nvSpPr>
        <p:spPr>
          <a:xfrm>
            <a:off x="-7638" y="3593432"/>
            <a:ext cx="12191999" cy="2800767"/>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شكرا ليك يا اللي بترعاني يا اللي ايديك دائما رافعاني</a:t>
            </a:r>
          </a:p>
        </p:txBody>
      </p:sp>
    </p:spTree>
    <p:extLst>
      <p:ext uri="{BB962C8B-B14F-4D97-AF65-F5344CB8AC3E}">
        <p14:creationId xmlns:p14="http://schemas.microsoft.com/office/powerpoint/2010/main" val="2302978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816BE6E-91AF-15DC-13EF-6C237AABA508}"/>
              </a:ext>
            </a:extLst>
          </p:cNvPr>
          <p:cNvPicPr>
            <a:picLocks noChangeAspect="1"/>
          </p:cNvPicPr>
          <p:nvPr/>
        </p:nvPicPr>
        <p:blipFill>
          <a:blip r:embed="rId2">
            <a:alphaModFix amt="85000"/>
            <a:extLst>
              <a:ext uri="{28A0092B-C50C-407E-A947-70E740481C1C}">
                <a14:useLocalDpi xmlns:a14="http://schemas.microsoft.com/office/drawing/2010/main" val="0"/>
              </a:ext>
            </a:extLst>
          </a:blip>
          <a:srcRect/>
          <a:stretch/>
        </p:blipFill>
        <p:spPr>
          <a:xfrm>
            <a:off x="0" y="16384"/>
            <a:ext cx="12192000" cy="6804837"/>
          </a:xfrm>
          <a:prstGeom prst="rect">
            <a:avLst/>
          </a:prstGeom>
          <a:effectLst>
            <a:softEdge rad="254000"/>
          </a:effectLst>
        </p:spPr>
      </p:pic>
      <p:sp>
        <p:nvSpPr>
          <p:cNvPr id="8" name="Oval 7">
            <a:extLst>
              <a:ext uri="{FF2B5EF4-FFF2-40B4-BE49-F238E27FC236}">
                <a16:creationId xmlns:a16="http://schemas.microsoft.com/office/drawing/2014/main" id="{8F763B76-E654-4148-B6BD-B8C4A1839324}"/>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36AB26D-4082-4304-A8D9-FE692C7F34B9}"/>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8297ADDF-812F-439E-A71C-C5E994C7F7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0113" y="60826"/>
            <a:ext cx="2111888" cy="1508833"/>
          </a:xfrm>
          <a:prstGeom prst="rect">
            <a:avLst/>
          </a:prstGeom>
        </p:spPr>
      </p:pic>
      <p:sp>
        <p:nvSpPr>
          <p:cNvPr id="3" name="TextBox 2">
            <a:extLst>
              <a:ext uri="{FF2B5EF4-FFF2-40B4-BE49-F238E27FC236}">
                <a16:creationId xmlns:a16="http://schemas.microsoft.com/office/drawing/2014/main" id="{AA4D6DE7-4AA0-4DAA-9948-1C834B2F10DD}"/>
              </a:ext>
            </a:extLst>
          </p:cNvPr>
          <p:cNvSpPr txBox="1"/>
          <p:nvPr/>
        </p:nvSpPr>
        <p:spPr>
          <a:xfrm>
            <a:off x="2853346" y="3197506"/>
            <a:ext cx="6485308" cy="1569660"/>
          </a:xfrm>
          <a:prstGeom prst="rect">
            <a:avLst/>
          </a:prstGeom>
          <a:noFill/>
        </p:spPr>
        <p:txBody>
          <a:bodyPr wrap="square" rtlCol="0">
            <a:spAutoFit/>
          </a:bodyPr>
          <a:lstStyle/>
          <a:p>
            <a:pPr algn="ctr"/>
            <a:r>
              <a:rPr lang="ar-EG" sz="96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Calibri" panose="020F0502020204030204" pitchFamily="34" charset="0"/>
              </a:rPr>
              <a:t>الصلاة الغروب</a:t>
            </a:r>
            <a:endParaRPr lang="en-US" sz="9600" b="1" dirty="0">
              <a:ln w="22225">
                <a:solidFill>
                  <a:schemeClr val="accent2"/>
                </a:solidFill>
                <a:prstDash val="solid"/>
              </a:ln>
              <a:solidFill>
                <a:schemeClr val="accent2">
                  <a:lumMod val="40000"/>
                  <a:lumOff val="6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53BB897D-C6AF-0BC5-5792-1B8A790A3490}"/>
              </a:ext>
            </a:extLst>
          </p:cNvPr>
          <p:cNvPicPr>
            <a:picLocks noChangeAspect="1"/>
          </p:cNvPicPr>
          <p:nvPr/>
        </p:nvPicPr>
        <p:blipFill>
          <a:blip r:embed="rId5"/>
          <a:stretch>
            <a:fillRect/>
          </a:stretch>
        </p:blipFill>
        <p:spPr>
          <a:xfrm>
            <a:off x="-1" y="3619493"/>
            <a:ext cx="2139611" cy="3218112"/>
          </a:xfrm>
          <a:prstGeom prst="rect">
            <a:avLst/>
          </a:prstGeom>
        </p:spPr>
      </p:pic>
      <p:pic>
        <p:nvPicPr>
          <p:cNvPr id="12" name="Picture 11">
            <a:extLst>
              <a:ext uri="{FF2B5EF4-FFF2-40B4-BE49-F238E27FC236}">
                <a16:creationId xmlns:a16="http://schemas.microsoft.com/office/drawing/2014/main" id="{E905D68F-CF48-F3D3-4419-237B38712B92}"/>
              </a:ext>
            </a:extLst>
          </p:cNvPr>
          <p:cNvPicPr>
            <a:picLocks noChangeAspect="1"/>
          </p:cNvPicPr>
          <p:nvPr/>
        </p:nvPicPr>
        <p:blipFill>
          <a:blip r:embed="rId5"/>
          <a:stretch>
            <a:fillRect/>
          </a:stretch>
        </p:blipFill>
        <p:spPr>
          <a:xfrm>
            <a:off x="10052388" y="3611301"/>
            <a:ext cx="2139612" cy="3218112"/>
          </a:xfrm>
          <a:prstGeom prst="rect">
            <a:avLst/>
          </a:prstGeom>
        </p:spPr>
      </p:pic>
    </p:spTree>
    <p:extLst>
      <p:ext uri="{BB962C8B-B14F-4D97-AF65-F5344CB8AC3E}">
        <p14:creationId xmlns:p14="http://schemas.microsoft.com/office/powerpoint/2010/main" val="39503933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1769E-89FA-44A6-FD43-022D07518062}"/>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3023C96-4750-67AE-017A-68238FB40729}"/>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4" name="Picture 3">
            <a:extLst>
              <a:ext uri="{FF2B5EF4-FFF2-40B4-BE49-F238E27FC236}">
                <a16:creationId xmlns:a16="http://schemas.microsoft.com/office/drawing/2014/main" id="{8EECD10F-D391-33FA-2BFE-F4D75A7A4F01}"/>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9AA9CCC2-1D30-A192-FDBC-9BE6DDC713F3}"/>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1FABBDB-638A-9FEB-119C-DFB9AA9ABCC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F15A0316-C762-88A3-5FCA-BB1A5C4801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E84C593C-BE07-B8E6-8AC1-ACAC0EDEBD13}"/>
              </a:ext>
            </a:extLst>
          </p:cNvPr>
          <p:cNvSpPr txBox="1"/>
          <p:nvPr/>
        </p:nvSpPr>
        <p:spPr>
          <a:xfrm>
            <a:off x="3484484" y="60826"/>
            <a:ext cx="3610100" cy="769441"/>
          </a:xfrm>
          <a:prstGeom prst="rect">
            <a:avLst/>
          </a:prstGeom>
          <a:noFill/>
        </p:spPr>
        <p:txBody>
          <a:bodyPr wrap="square" rtlCol="0">
            <a:spAutoFit/>
          </a:bodyPr>
          <a:lstStyle/>
          <a:p>
            <a:pPr algn="ctr" rtl="1"/>
            <a:r>
              <a:rPr lang="ar-EG" sz="4400" b="1" u="sng" dirty="0">
                <a:solidFill>
                  <a:srgbClr val="FFFFFF"/>
                </a:solidFill>
              </a:rPr>
              <a:t>الصلاة الربانية</a:t>
            </a:r>
            <a:endParaRPr lang="ar-EG" sz="4400" u="sng" dirty="0">
              <a:solidFill>
                <a:srgbClr val="FFFFFF"/>
              </a:solidFill>
            </a:endParaRPr>
          </a:p>
        </p:txBody>
      </p:sp>
      <p:sp>
        <p:nvSpPr>
          <p:cNvPr id="5" name="TextBox 4">
            <a:extLst>
              <a:ext uri="{FF2B5EF4-FFF2-40B4-BE49-F238E27FC236}">
                <a16:creationId xmlns:a16="http://schemas.microsoft.com/office/drawing/2014/main" id="{AD9BAFDC-8208-218A-6BD7-7E5B9D9A307E}"/>
              </a:ext>
            </a:extLst>
          </p:cNvPr>
          <p:cNvSpPr txBox="1"/>
          <p:nvPr/>
        </p:nvSpPr>
        <p:spPr>
          <a:xfrm>
            <a:off x="2671948" y="948816"/>
            <a:ext cx="9520052" cy="6001643"/>
          </a:xfrm>
          <a:prstGeom prst="rect">
            <a:avLst/>
          </a:prstGeom>
          <a:noFill/>
        </p:spPr>
        <p:txBody>
          <a:bodyPr wrap="square">
            <a:spAutoFit/>
          </a:bodyPr>
          <a:lstStyle/>
          <a:p>
            <a:pPr algn="ctr" rtl="1">
              <a:spcAft>
                <a:spcPts val="750"/>
              </a:spcAft>
              <a:buNone/>
            </a:pPr>
            <a:r>
              <a:rPr lang="en-US" sz="4800" b="1" i="0" u="none" strike="noStrike" dirty="0">
                <a:solidFill>
                  <a:srgbClr val="FFFFFF"/>
                </a:solidFill>
                <a:effectLst/>
                <a:latin typeface="Helvetica Neue" panose="02000503000000020004" pitchFamily="2" charset="0"/>
                <a:cs typeface="Times New Roman" panose="02020603050405020304" pitchFamily="18" charset="0"/>
              </a:rPr>
              <a:t>         </a:t>
            </a:r>
            <a:r>
              <a:rPr lang="ar-EG" sz="4800" b="1" i="0" u="none" strike="noStrike" dirty="0">
                <a:solidFill>
                  <a:srgbClr val="FFFFFF"/>
                </a:solidFill>
                <a:effectLst/>
                <a:latin typeface="Helvetica Neue" panose="02000503000000020004" pitchFamily="2" charset="0"/>
                <a:cs typeface="Times New Roman" panose="02020603050405020304" pitchFamily="18" charset="0"/>
              </a:rPr>
              <a:t>اللهم اجعلنا مستحقين أن نقول</a:t>
            </a:r>
            <a:r>
              <a:rPr lang="en-US" sz="4800" b="1" dirty="0">
                <a:solidFill>
                  <a:srgbClr val="FFFFFF"/>
                </a:solidFill>
                <a:latin typeface="Helvetica Neue" panose="02000503000000020004" pitchFamily="2" charset="0"/>
                <a:cs typeface="Times New Roman" panose="02020603050405020304" pitchFamily="18" charset="0"/>
              </a:rPr>
              <a:t>       </a:t>
            </a:r>
            <a:r>
              <a:rPr lang="ar-EG" sz="4800" b="1" i="0" u="none" strike="noStrike" dirty="0">
                <a:solidFill>
                  <a:srgbClr val="FFFFFF"/>
                </a:solidFill>
                <a:effectLst/>
                <a:latin typeface="Helvetica Neue" panose="02000503000000020004" pitchFamily="2" charset="0"/>
                <a:cs typeface="Times New Roman" panose="02020603050405020304" pitchFamily="18" charset="0"/>
              </a:rPr>
              <a:t>بشكر:أبانا الذي في السموات. ليتقدس اسمك. ليأت ملكوتك. لتكن مشيئتك. كما في السماء كذلك على الأرض. خبزنا الذي للغد أعطنا اليوم. وأغفر لنا ذنوبنا كما نغفر نحن أيضا للمذنبين إلينا. ولا تدخلنا في تجربة. لكن نجنا من الشرير. بالمسيح يسوع ربنا لأن لك الملك والقوة والمجد إلى الأبد. آمين.</a:t>
            </a:r>
            <a:endParaRPr lang="ar-EG" sz="4800" b="0" i="0" u="none" strike="noStrike" dirty="0">
              <a:solidFill>
                <a:srgbClr val="FFFFFF"/>
              </a:solidFill>
              <a:effectLst/>
              <a:latin typeface="Helvetica Neue" panose="02000503000000020004" pitchFamily="2" charset="0"/>
            </a:endParaRPr>
          </a:p>
        </p:txBody>
      </p:sp>
    </p:spTree>
    <p:extLst>
      <p:ext uri="{BB962C8B-B14F-4D97-AF65-F5344CB8AC3E}">
        <p14:creationId xmlns:p14="http://schemas.microsoft.com/office/powerpoint/2010/main" val="2552455326"/>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57F4A-1E82-E035-2898-BDA8A18E234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47D754A-8D69-5AE6-BEDD-590A4B9617D4}"/>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10" name="Picture 9">
            <a:extLst>
              <a:ext uri="{FF2B5EF4-FFF2-40B4-BE49-F238E27FC236}">
                <a16:creationId xmlns:a16="http://schemas.microsoft.com/office/drawing/2014/main" id="{FE157102-6C1E-5C9B-C610-02171877A0A9}"/>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EB926D2F-8A53-AEF0-53AC-86ED7E903001}"/>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84E7465-C590-49C7-4EE7-86DA7FB6D08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2D51245B-2EA0-4E9D-1319-E23A518AEAC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1472CCCF-5376-CA5B-5D33-6F9AD7325A25}"/>
              </a:ext>
            </a:extLst>
          </p:cNvPr>
          <p:cNvSpPr txBox="1"/>
          <p:nvPr/>
        </p:nvSpPr>
        <p:spPr>
          <a:xfrm>
            <a:off x="3814385" y="60826"/>
            <a:ext cx="3610100" cy="769441"/>
          </a:xfrm>
          <a:prstGeom prst="rect">
            <a:avLst/>
          </a:prstGeom>
          <a:noFill/>
        </p:spPr>
        <p:txBody>
          <a:bodyPr wrap="square" rtlCol="0">
            <a:spAutoFit/>
          </a:bodyPr>
          <a:lstStyle/>
          <a:p>
            <a:pPr algn="ctr" rtl="1"/>
            <a:r>
              <a:rPr lang="ar-EG" sz="4400" b="1" u="sng" dirty="0">
                <a:solidFill>
                  <a:srgbClr val="FFFFFF"/>
                </a:solidFill>
              </a:rPr>
              <a:t>صلاة الشكر</a:t>
            </a:r>
            <a:endParaRPr lang="ar-EG" sz="4400" u="sng" dirty="0">
              <a:solidFill>
                <a:srgbClr val="FFFFFF"/>
              </a:solidFill>
            </a:endParaRPr>
          </a:p>
        </p:txBody>
      </p:sp>
      <p:sp>
        <p:nvSpPr>
          <p:cNvPr id="5" name="TextBox 4">
            <a:extLst>
              <a:ext uri="{FF2B5EF4-FFF2-40B4-BE49-F238E27FC236}">
                <a16:creationId xmlns:a16="http://schemas.microsoft.com/office/drawing/2014/main" id="{636CB320-B9FA-DD1B-7966-AABEDA1076D3}"/>
              </a:ext>
            </a:extLst>
          </p:cNvPr>
          <p:cNvSpPr txBox="1"/>
          <p:nvPr/>
        </p:nvSpPr>
        <p:spPr>
          <a:xfrm>
            <a:off x="2664459" y="1194254"/>
            <a:ext cx="9520052" cy="5262979"/>
          </a:xfrm>
          <a:prstGeom prst="rect">
            <a:avLst/>
          </a:prstGeom>
          <a:noFill/>
        </p:spPr>
        <p:txBody>
          <a:bodyPr wrap="square">
            <a:spAutoFit/>
          </a:bodyPr>
          <a:lstStyle/>
          <a:p>
            <a:pPr algn="ctr" rtl="1"/>
            <a:r>
              <a:rPr lang="ar-EG" sz="4800" b="1" dirty="0">
                <a:solidFill>
                  <a:srgbClr val="FFFFFF"/>
                </a:solidFill>
              </a:rPr>
              <a:t>فلنشكر صانع الخيرات</a:t>
            </a:r>
            <a:endParaRPr lang="en-US" sz="4800" b="1" dirty="0">
              <a:solidFill>
                <a:srgbClr val="FFFFFF"/>
              </a:solidFill>
            </a:endParaRPr>
          </a:p>
          <a:p>
            <a:pPr algn="ctr" rtl="1"/>
            <a:r>
              <a:rPr lang="ar-EG" sz="4800" b="1" dirty="0">
                <a:solidFill>
                  <a:srgbClr val="FFFFFF"/>
                </a:solidFill>
              </a:rPr>
              <a:t> الرحوم الله، أبا ربنا وإلهنا ومخلصنا يسوع المسيح، لأنه سترنا وأعاننا، وحفظنا، وقبلنا إليه وأشفق علينا وعضدنا، وأتى بنا إلى هذه الساعة. هو أيضا فلنسأله أن يحفظنا في هذا اليوم المقدس وكل أيام حياتنا بكل سلام. الضابط الكل الرب إلهنا.</a:t>
            </a:r>
          </a:p>
        </p:txBody>
      </p:sp>
    </p:spTree>
    <p:extLst>
      <p:ext uri="{BB962C8B-B14F-4D97-AF65-F5344CB8AC3E}">
        <p14:creationId xmlns:p14="http://schemas.microsoft.com/office/powerpoint/2010/main" val="708391669"/>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F07E5-0A5D-CA39-9748-C0EB42A59B2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988A258-3DC5-CD94-BC31-25040D447430}"/>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3B7196B5-FF65-9D8F-760D-1C2B5BF24187}"/>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C9E85CFB-7F3F-8EF6-62DB-E5A055A6878A}"/>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958E5E9-34BA-DE5E-1CE9-50794990204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A01F7327-BB47-BA84-F770-FC8AE16B70B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104A6309-E0D4-D25D-3ADF-F42FF8DE1EB7}"/>
              </a:ext>
            </a:extLst>
          </p:cNvPr>
          <p:cNvSpPr txBox="1"/>
          <p:nvPr/>
        </p:nvSpPr>
        <p:spPr>
          <a:xfrm>
            <a:off x="3814385" y="60826"/>
            <a:ext cx="3610100" cy="769441"/>
          </a:xfrm>
          <a:prstGeom prst="rect">
            <a:avLst/>
          </a:prstGeom>
          <a:noFill/>
        </p:spPr>
        <p:txBody>
          <a:bodyPr wrap="square" rtlCol="0">
            <a:spAutoFit/>
          </a:bodyPr>
          <a:lstStyle/>
          <a:p>
            <a:pPr algn="ctr" rtl="1"/>
            <a:r>
              <a:rPr lang="ar-EG" sz="4400" b="1" u="sng" dirty="0">
                <a:solidFill>
                  <a:srgbClr val="FFFFFF"/>
                </a:solidFill>
              </a:rPr>
              <a:t>صلاة الشكر</a:t>
            </a:r>
            <a:endParaRPr lang="ar-EG" sz="4400" u="sng" dirty="0">
              <a:solidFill>
                <a:srgbClr val="FFFFFF"/>
              </a:solidFill>
            </a:endParaRPr>
          </a:p>
        </p:txBody>
      </p:sp>
      <p:sp>
        <p:nvSpPr>
          <p:cNvPr id="5" name="TextBox 4">
            <a:extLst>
              <a:ext uri="{FF2B5EF4-FFF2-40B4-BE49-F238E27FC236}">
                <a16:creationId xmlns:a16="http://schemas.microsoft.com/office/drawing/2014/main" id="{D3638DC8-2CA3-6C64-2F5D-27F7037C37E1}"/>
              </a:ext>
            </a:extLst>
          </p:cNvPr>
          <p:cNvSpPr txBox="1"/>
          <p:nvPr/>
        </p:nvSpPr>
        <p:spPr>
          <a:xfrm>
            <a:off x="2664459" y="1563586"/>
            <a:ext cx="9520052" cy="4524315"/>
          </a:xfrm>
          <a:prstGeom prst="rect">
            <a:avLst/>
          </a:prstGeom>
          <a:noFill/>
        </p:spPr>
        <p:txBody>
          <a:bodyPr wrap="square">
            <a:spAutoFit/>
          </a:bodyPr>
          <a:lstStyle/>
          <a:p>
            <a:pPr algn="ctr" rtl="1"/>
            <a:r>
              <a:rPr lang="ar-EG" sz="4800" b="1" dirty="0">
                <a:solidFill>
                  <a:srgbClr val="FFFFFF"/>
                </a:solidFill>
              </a:rPr>
              <a:t>أيها السيد الإله ضابط الكل</a:t>
            </a:r>
            <a:endParaRPr lang="en-US" sz="4800" b="1" dirty="0">
              <a:solidFill>
                <a:srgbClr val="FFFFFF"/>
              </a:solidFill>
            </a:endParaRPr>
          </a:p>
          <a:p>
            <a:pPr algn="ctr" rtl="1"/>
            <a:r>
              <a:rPr lang="ar-EG" sz="4800" b="1" dirty="0">
                <a:solidFill>
                  <a:srgbClr val="FFFFFF"/>
                </a:solidFill>
              </a:rPr>
              <a:t> أبو ربنا وإلهنا ومخلصنا يسوع المسيح، نشكرك على كل حال ومن أجل كل حال، وفى كل حال، لأنك سترتنا، وأعنتنا، وحفظتنا، وقبلتنا إليك، وأشفقت علينا، وعضدتنا، وأتيت بنا إلى هذه الساعة.</a:t>
            </a:r>
          </a:p>
        </p:txBody>
      </p:sp>
    </p:spTree>
    <p:extLst>
      <p:ext uri="{BB962C8B-B14F-4D97-AF65-F5344CB8AC3E}">
        <p14:creationId xmlns:p14="http://schemas.microsoft.com/office/powerpoint/2010/main" val="3532353027"/>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18680-9785-BB18-7ABC-4C9B7B61F48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4D86DB4-D8A0-94E4-31E3-7085E9B88C43}"/>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9C3AD63B-33DE-C4E4-E24B-4D0EE57C8D73}"/>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E27D2D4A-E303-193D-D854-46047D3800E7}"/>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04ED7DC-61B8-4240-C7F1-6E3D9F1A69A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459B847F-65AB-5B24-A5FF-F5FD9A4160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C63F8247-731A-44E4-D233-94F14E911CC2}"/>
              </a:ext>
            </a:extLst>
          </p:cNvPr>
          <p:cNvSpPr txBox="1"/>
          <p:nvPr/>
        </p:nvSpPr>
        <p:spPr>
          <a:xfrm>
            <a:off x="3814385" y="60826"/>
            <a:ext cx="3610100" cy="769441"/>
          </a:xfrm>
          <a:prstGeom prst="rect">
            <a:avLst/>
          </a:prstGeom>
          <a:noFill/>
        </p:spPr>
        <p:txBody>
          <a:bodyPr wrap="square" rtlCol="0">
            <a:spAutoFit/>
          </a:bodyPr>
          <a:lstStyle/>
          <a:p>
            <a:pPr algn="ctr" rtl="1"/>
            <a:r>
              <a:rPr lang="ar-EG" sz="4400" b="1" u="sng" dirty="0">
                <a:solidFill>
                  <a:srgbClr val="FFFFFF"/>
                </a:solidFill>
              </a:rPr>
              <a:t>صلاة الشكر</a:t>
            </a:r>
            <a:endParaRPr lang="ar-EG" sz="4400" u="sng" dirty="0">
              <a:solidFill>
                <a:srgbClr val="FFFFFF"/>
              </a:solidFill>
            </a:endParaRPr>
          </a:p>
        </p:txBody>
      </p:sp>
      <p:sp>
        <p:nvSpPr>
          <p:cNvPr id="5" name="TextBox 4">
            <a:extLst>
              <a:ext uri="{FF2B5EF4-FFF2-40B4-BE49-F238E27FC236}">
                <a16:creationId xmlns:a16="http://schemas.microsoft.com/office/drawing/2014/main" id="{D2C20AEB-BB1E-A2C4-CDEA-97580603621C}"/>
              </a:ext>
            </a:extLst>
          </p:cNvPr>
          <p:cNvSpPr txBox="1"/>
          <p:nvPr/>
        </p:nvSpPr>
        <p:spPr>
          <a:xfrm>
            <a:off x="2664459" y="872741"/>
            <a:ext cx="9520052" cy="6001643"/>
          </a:xfrm>
          <a:prstGeom prst="rect">
            <a:avLst/>
          </a:prstGeom>
          <a:noFill/>
        </p:spPr>
        <p:txBody>
          <a:bodyPr wrap="square">
            <a:spAutoFit/>
          </a:bodyPr>
          <a:lstStyle/>
          <a:p>
            <a:pPr algn="ctr" rtl="1"/>
            <a:r>
              <a:rPr lang="ar-EG" sz="4800" b="1" dirty="0">
                <a:solidFill>
                  <a:srgbClr val="FFFFFF"/>
                </a:solidFill>
              </a:rPr>
              <a:t>من أجل هذا نسأل ونطلب</a:t>
            </a:r>
            <a:endParaRPr lang="en-US" sz="4800" b="1" dirty="0">
              <a:solidFill>
                <a:srgbClr val="FFFFFF"/>
              </a:solidFill>
            </a:endParaRPr>
          </a:p>
          <a:p>
            <a:pPr algn="ctr" rtl="1"/>
            <a:r>
              <a:rPr lang="ar-EG" sz="4800" b="1" dirty="0">
                <a:solidFill>
                  <a:srgbClr val="FFFFFF"/>
                </a:solidFill>
              </a:rPr>
              <a:t> من صلاحك يا محب البشر، امنحنا أن نكمل هذا اليوم المقدس وكل أيام حياتنا بكل سلام مع خوفك. كل حسد، وكل تجربة وكل فعل الشيطان ومؤامرة الناس الأشرار، وقيام الأعداء الخفيين والظاهريين، انزعها عنا وعن سائر شعبك، وعن موضعك المقدس هذا. أما الصالحات والنافعات فارزقنا إياها.</a:t>
            </a:r>
            <a:endParaRPr lang="ar-EG" sz="13800" b="1" dirty="0">
              <a:solidFill>
                <a:srgbClr val="FFFFFF"/>
              </a:solidFill>
            </a:endParaRPr>
          </a:p>
        </p:txBody>
      </p:sp>
    </p:spTree>
    <p:extLst>
      <p:ext uri="{BB962C8B-B14F-4D97-AF65-F5344CB8AC3E}">
        <p14:creationId xmlns:p14="http://schemas.microsoft.com/office/powerpoint/2010/main" val="273363835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771B1-52B9-4031-62A6-554F053F609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ECF0D1E-3E52-E933-47B8-9AC7366D9705}"/>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19852682-7DD9-F062-9462-0DD27C9A650E}"/>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AC8FDA72-B93B-FAF6-0C1B-AA5D219AFA8B}"/>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B289568-6373-E0B9-EBBB-CA5382DCE05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7FE4C861-F5C5-F67C-BB31-4B9BF1F2A2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DB25E836-4906-3125-5470-20C559153ACE}"/>
              </a:ext>
            </a:extLst>
          </p:cNvPr>
          <p:cNvSpPr txBox="1"/>
          <p:nvPr/>
        </p:nvSpPr>
        <p:spPr>
          <a:xfrm>
            <a:off x="3814385" y="60826"/>
            <a:ext cx="3610100" cy="769441"/>
          </a:xfrm>
          <a:prstGeom prst="rect">
            <a:avLst/>
          </a:prstGeom>
          <a:noFill/>
        </p:spPr>
        <p:txBody>
          <a:bodyPr wrap="square" rtlCol="0">
            <a:spAutoFit/>
          </a:bodyPr>
          <a:lstStyle/>
          <a:p>
            <a:pPr algn="ctr" rtl="1"/>
            <a:r>
              <a:rPr lang="ar-EG" sz="4400" b="1" u="sng" dirty="0">
                <a:solidFill>
                  <a:srgbClr val="FFFFFF"/>
                </a:solidFill>
              </a:rPr>
              <a:t>صلاة الشكر</a:t>
            </a:r>
            <a:endParaRPr lang="ar-EG" sz="4400" u="sng" dirty="0">
              <a:solidFill>
                <a:srgbClr val="FFFFFF"/>
              </a:solidFill>
            </a:endParaRPr>
          </a:p>
        </p:txBody>
      </p:sp>
      <p:sp>
        <p:nvSpPr>
          <p:cNvPr id="5" name="TextBox 4">
            <a:extLst>
              <a:ext uri="{FF2B5EF4-FFF2-40B4-BE49-F238E27FC236}">
                <a16:creationId xmlns:a16="http://schemas.microsoft.com/office/drawing/2014/main" id="{51EEE3B0-365F-EEC9-02F6-46937FDC0D90}"/>
              </a:ext>
            </a:extLst>
          </p:cNvPr>
          <p:cNvSpPr txBox="1"/>
          <p:nvPr/>
        </p:nvSpPr>
        <p:spPr>
          <a:xfrm>
            <a:off x="2224216" y="872741"/>
            <a:ext cx="9967783" cy="6001643"/>
          </a:xfrm>
          <a:prstGeom prst="rect">
            <a:avLst/>
          </a:prstGeom>
          <a:noFill/>
        </p:spPr>
        <p:txBody>
          <a:bodyPr wrap="square">
            <a:spAutoFit/>
          </a:bodyPr>
          <a:lstStyle/>
          <a:p>
            <a:pPr algn="ctr" rtl="1"/>
            <a:r>
              <a:rPr lang="ar-EG" sz="4800" b="1" dirty="0">
                <a:solidFill>
                  <a:srgbClr val="FFFFFF"/>
                </a:solidFill>
              </a:rPr>
              <a:t> لأنك أنت الذي أعطيتنا السلطان</a:t>
            </a:r>
            <a:endParaRPr lang="en-US" sz="4800" b="1" dirty="0">
              <a:solidFill>
                <a:srgbClr val="FFFFFF"/>
              </a:solidFill>
            </a:endParaRPr>
          </a:p>
          <a:p>
            <a:pPr algn="ctr" rtl="1"/>
            <a:r>
              <a:rPr lang="ar-EG" sz="4800" b="1" dirty="0">
                <a:solidFill>
                  <a:srgbClr val="FFFFFF"/>
                </a:solidFill>
              </a:rPr>
              <a:t> أن ندوس الحيات والعقارب وكل قوة العدو. ولا تدخلنا في تجربة، لكن نجنا من الشرير.</a:t>
            </a:r>
            <a:endParaRPr lang="en-US" sz="4800" b="1" dirty="0">
              <a:solidFill>
                <a:srgbClr val="FFFFFF"/>
              </a:solidFill>
            </a:endParaRPr>
          </a:p>
          <a:p>
            <a:pPr algn="ctr" rtl="1"/>
            <a:r>
              <a:rPr lang="ar-EG" sz="4800" b="1" dirty="0">
                <a:solidFill>
                  <a:srgbClr val="FFFFFF"/>
                </a:solidFill>
              </a:rPr>
              <a:t>بالنعمة والرأفات ومحبة البشر اللواتي لابنك الوحيد ربنا وإلهنا ومخلصنا يسوع المسيح. هذا الذي من قبله المجد والإكرام والعزة والسجود تليق بك معه مع الروح القدس المحيي المساوي لك الآن وكل أوان وإلى دهر الدهور آمين.</a:t>
            </a:r>
          </a:p>
        </p:txBody>
      </p:sp>
    </p:spTree>
    <p:extLst>
      <p:ext uri="{BB962C8B-B14F-4D97-AF65-F5344CB8AC3E}">
        <p14:creationId xmlns:p14="http://schemas.microsoft.com/office/powerpoint/2010/main" val="2995607091"/>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4E3B9-ADF3-F7F4-DC5A-B860227BFE7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CB9213C-A238-2642-2BB5-B7782D7B7F6F}"/>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C3AAEAC4-6996-EBCA-C622-F33DE4E0641C}"/>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CF011ECD-1E63-CF77-A281-A09327CF91DF}"/>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8AC42DC-A9E6-CAAF-5C89-A18DAF10A01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4C5B6C3B-8DCE-9BD6-B571-0533BD125E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D0D9E9CD-31E9-F1BF-9247-B14B2A599063}"/>
              </a:ext>
            </a:extLst>
          </p:cNvPr>
          <p:cNvSpPr txBox="1"/>
          <p:nvPr/>
        </p:nvSpPr>
        <p:spPr>
          <a:xfrm>
            <a:off x="3814385" y="60826"/>
            <a:ext cx="3610100" cy="769441"/>
          </a:xfrm>
          <a:prstGeom prst="rect">
            <a:avLst/>
          </a:prstGeom>
          <a:noFill/>
        </p:spPr>
        <p:txBody>
          <a:bodyPr wrap="square" rtlCol="0">
            <a:spAutoFit/>
          </a:bodyPr>
          <a:lstStyle/>
          <a:p>
            <a:pPr algn="ctr" rtl="1"/>
            <a:r>
              <a:rPr lang="ar-EG" sz="4400" b="1" u="sng" dirty="0">
                <a:solidFill>
                  <a:srgbClr val="FFFFFF"/>
                </a:solidFill>
              </a:rPr>
              <a:t>المزمور الخمسون</a:t>
            </a:r>
            <a:endParaRPr lang="ar-EG" sz="4400" u="sng" dirty="0">
              <a:solidFill>
                <a:srgbClr val="FFFFFF"/>
              </a:solidFill>
            </a:endParaRPr>
          </a:p>
        </p:txBody>
      </p:sp>
      <p:sp>
        <p:nvSpPr>
          <p:cNvPr id="5" name="TextBox 4">
            <a:extLst>
              <a:ext uri="{FF2B5EF4-FFF2-40B4-BE49-F238E27FC236}">
                <a16:creationId xmlns:a16="http://schemas.microsoft.com/office/drawing/2014/main" id="{F50C9E19-6340-0FD6-B365-1D745B953076}"/>
              </a:ext>
            </a:extLst>
          </p:cNvPr>
          <p:cNvSpPr txBox="1"/>
          <p:nvPr/>
        </p:nvSpPr>
        <p:spPr>
          <a:xfrm>
            <a:off x="2660714" y="1407693"/>
            <a:ext cx="9527541" cy="5262979"/>
          </a:xfrm>
          <a:prstGeom prst="rect">
            <a:avLst/>
          </a:prstGeom>
          <a:noFill/>
        </p:spPr>
        <p:txBody>
          <a:bodyPr wrap="square">
            <a:spAutoFit/>
          </a:bodyPr>
          <a:lstStyle/>
          <a:p>
            <a:pPr algn="ctr" rtl="1"/>
            <a:r>
              <a:rPr lang="ar-EG" sz="4800" b="1" dirty="0">
                <a:solidFill>
                  <a:srgbClr val="FFFFFF"/>
                </a:solidFill>
              </a:rPr>
              <a:t>ارحمني يا الله كعظيم رحمتك،</a:t>
            </a:r>
            <a:endParaRPr lang="en-US" sz="4800" b="1" dirty="0">
              <a:solidFill>
                <a:srgbClr val="FFFFFF"/>
              </a:solidFill>
            </a:endParaRPr>
          </a:p>
          <a:p>
            <a:pPr algn="ctr" rtl="1"/>
            <a:r>
              <a:rPr lang="ar-EG" sz="4800" b="1" dirty="0">
                <a:solidFill>
                  <a:srgbClr val="FFFFFF"/>
                </a:solidFill>
              </a:rPr>
              <a:t> ومثل كثرة رأفتك تمحو إثمي. اغسلني كثيرا من إثمي ومن خطيتي طهرني، لأني أنا عارف بإثمي وخطيتي أمامي في كل حين. لك وحدك أخطأت، والشر قدامك صنعت. لكي تتبرر في أقوالك. وتغلب إذا حوكمتُ. لأني هاأنذا بالإثم حبل بي، وبالخطايا ولدتني أمي.</a:t>
            </a:r>
          </a:p>
        </p:txBody>
      </p:sp>
    </p:spTree>
    <p:extLst>
      <p:ext uri="{BB962C8B-B14F-4D97-AF65-F5344CB8AC3E}">
        <p14:creationId xmlns:p14="http://schemas.microsoft.com/office/powerpoint/2010/main" val="3442770220"/>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AEA12-0013-F064-C5EB-CA390D6E73E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7698447-F9FC-8C0E-862C-71C0B7363FEC}"/>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881DA1FC-E884-4A2D-BDD3-C641CBFA3358}"/>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5D9DCF28-6FAD-76D6-E5F8-B5D20B3E5775}"/>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8DC8708-6491-F883-4ABF-E8189007C60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63BF5BCE-F825-7BC3-17DC-26F7B52E5F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C4538659-DD84-596E-8203-1CA243BF469E}"/>
              </a:ext>
            </a:extLst>
          </p:cNvPr>
          <p:cNvSpPr txBox="1"/>
          <p:nvPr/>
        </p:nvSpPr>
        <p:spPr>
          <a:xfrm>
            <a:off x="3814385" y="60826"/>
            <a:ext cx="3610100" cy="769441"/>
          </a:xfrm>
          <a:prstGeom prst="rect">
            <a:avLst/>
          </a:prstGeom>
          <a:noFill/>
        </p:spPr>
        <p:txBody>
          <a:bodyPr wrap="square" rtlCol="0">
            <a:spAutoFit/>
          </a:bodyPr>
          <a:lstStyle/>
          <a:p>
            <a:pPr algn="ctr" rtl="1"/>
            <a:r>
              <a:rPr lang="ar-EG" sz="4400" b="1" u="sng" dirty="0">
                <a:solidFill>
                  <a:srgbClr val="FFFFFF"/>
                </a:solidFill>
              </a:rPr>
              <a:t>المزمور الخمسون</a:t>
            </a:r>
            <a:endParaRPr lang="ar-EG" sz="4400" u="sng" dirty="0">
              <a:solidFill>
                <a:srgbClr val="FFFFFF"/>
              </a:solidFill>
            </a:endParaRPr>
          </a:p>
        </p:txBody>
      </p:sp>
      <p:sp>
        <p:nvSpPr>
          <p:cNvPr id="5" name="TextBox 4">
            <a:extLst>
              <a:ext uri="{FF2B5EF4-FFF2-40B4-BE49-F238E27FC236}">
                <a16:creationId xmlns:a16="http://schemas.microsoft.com/office/drawing/2014/main" id="{F4C44010-3D72-EAB1-A8EB-B85D31B0F4A6}"/>
              </a:ext>
            </a:extLst>
          </p:cNvPr>
          <p:cNvSpPr txBox="1"/>
          <p:nvPr/>
        </p:nvSpPr>
        <p:spPr>
          <a:xfrm>
            <a:off x="2664459" y="1407693"/>
            <a:ext cx="9527541" cy="5262979"/>
          </a:xfrm>
          <a:prstGeom prst="rect">
            <a:avLst/>
          </a:prstGeom>
          <a:noFill/>
        </p:spPr>
        <p:txBody>
          <a:bodyPr wrap="square">
            <a:spAutoFit/>
          </a:bodyPr>
          <a:lstStyle/>
          <a:p>
            <a:pPr algn="ctr" rtl="1"/>
            <a:r>
              <a:rPr lang="ar-EG" sz="4800" b="1" dirty="0">
                <a:solidFill>
                  <a:srgbClr val="FFFFFF"/>
                </a:solidFill>
              </a:rPr>
              <a:t>لأنك هكذا قد أحببت الحق،</a:t>
            </a:r>
            <a:endParaRPr lang="en-US" sz="4800" b="1" dirty="0">
              <a:solidFill>
                <a:srgbClr val="FFFFFF"/>
              </a:solidFill>
            </a:endParaRPr>
          </a:p>
          <a:p>
            <a:pPr algn="ctr" rtl="1"/>
            <a:r>
              <a:rPr lang="ar-EG" sz="4800" b="1" dirty="0">
                <a:solidFill>
                  <a:srgbClr val="FFFFFF"/>
                </a:solidFill>
              </a:rPr>
              <a:t> إذ أوضحت لي غوامض حكمتك ومستوراتها. تنضح على بزوفاك فأطهر، تغسلني فأبيض أكثر من الثلج. تسمعني سرورا وفرحا، فتبتهج عظامي المنسحقة. اصرف وجهك عن خطاياي، وامح كل آثامي. قلبا نقيا اخلق في يا الله، وروحا مستقيما جدده في أحشائي.</a:t>
            </a:r>
          </a:p>
        </p:txBody>
      </p:sp>
    </p:spTree>
    <p:extLst>
      <p:ext uri="{BB962C8B-B14F-4D97-AF65-F5344CB8AC3E}">
        <p14:creationId xmlns:p14="http://schemas.microsoft.com/office/powerpoint/2010/main" val="3653892504"/>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B6D30-0F55-29FD-D315-3425761AD07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B0B07CA-ED5A-AD56-76AA-02200599C232}"/>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9064BCE5-F182-DFA6-5D9F-5993203F441F}"/>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7E22817A-3D91-4E17-F42F-CBA11A739F40}"/>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717241D-494C-43C6-CB0D-BFAC64A249E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1E91FC65-8DA0-2923-5535-99F8ED5A74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5B949D90-B0E4-0558-66D8-7F0729252073}"/>
              </a:ext>
            </a:extLst>
          </p:cNvPr>
          <p:cNvSpPr txBox="1"/>
          <p:nvPr/>
        </p:nvSpPr>
        <p:spPr>
          <a:xfrm>
            <a:off x="3814385" y="60826"/>
            <a:ext cx="3610100" cy="769441"/>
          </a:xfrm>
          <a:prstGeom prst="rect">
            <a:avLst/>
          </a:prstGeom>
          <a:noFill/>
        </p:spPr>
        <p:txBody>
          <a:bodyPr wrap="square" rtlCol="0">
            <a:spAutoFit/>
          </a:bodyPr>
          <a:lstStyle/>
          <a:p>
            <a:pPr algn="ctr" rtl="1"/>
            <a:r>
              <a:rPr lang="ar-EG" sz="4400" b="1" u="sng" dirty="0">
                <a:solidFill>
                  <a:srgbClr val="FFFFFF"/>
                </a:solidFill>
              </a:rPr>
              <a:t>المزمور الخمسون</a:t>
            </a:r>
            <a:endParaRPr lang="ar-EG" sz="4400" u="sng" dirty="0">
              <a:solidFill>
                <a:srgbClr val="FFFFFF"/>
              </a:solidFill>
            </a:endParaRPr>
          </a:p>
        </p:txBody>
      </p:sp>
      <p:sp>
        <p:nvSpPr>
          <p:cNvPr id="5" name="TextBox 4">
            <a:extLst>
              <a:ext uri="{FF2B5EF4-FFF2-40B4-BE49-F238E27FC236}">
                <a16:creationId xmlns:a16="http://schemas.microsoft.com/office/drawing/2014/main" id="{FCE7634F-1695-EDEC-474D-C44FA6B3234F}"/>
              </a:ext>
            </a:extLst>
          </p:cNvPr>
          <p:cNvSpPr txBox="1"/>
          <p:nvPr/>
        </p:nvSpPr>
        <p:spPr>
          <a:xfrm>
            <a:off x="2660714" y="1903782"/>
            <a:ext cx="9527541" cy="4524315"/>
          </a:xfrm>
          <a:prstGeom prst="rect">
            <a:avLst/>
          </a:prstGeom>
          <a:noFill/>
        </p:spPr>
        <p:txBody>
          <a:bodyPr wrap="square">
            <a:spAutoFit/>
          </a:bodyPr>
          <a:lstStyle/>
          <a:p>
            <a:pPr algn="ctr" rtl="1"/>
            <a:r>
              <a:rPr lang="ar-EG" sz="4800" b="1" dirty="0">
                <a:solidFill>
                  <a:srgbClr val="FFFFFF"/>
                </a:solidFill>
              </a:rPr>
              <a:t>لا تطرحني من قدام وجهك</a:t>
            </a:r>
            <a:endParaRPr lang="en-US" sz="4800" b="1" dirty="0">
              <a:solidFill>
                <a:srgbClr val="FFFFFF"/>
              </a:solidFill>
            </a:endParaRPr>
          </a:p>
          <a:p>
            <a:pPr algn="ctr" rtl="1"/>
            <a:r>
              <a:rPr lang="ar-EG" sz="4800" b="1" dirty="0">
                <a:solidFill>
                  <a:srgbClr val="FFFFFF"/>
                </a:solidFill>
              </a:rPr>
              <a:t> وروحك القدوس لا تنزعه منى. امنحني بهجة خلاصك، وبروح رئاسي عضدني فأعلم الأثمة طرقك والمنافقون إليك يرجعون، نجني من الدماء يا الله إله خلاصي، فيبتهج لساني بعدلك. يا رب افتح شفتي، فيخبر فمي بتسبيحك. </a:t>
            </a:r>
          </a:p>
        </p:txBody>
      </p:sp>
    </p:spTree>
    <p:extLst>
      <p:ext uri="{BB962C8B-B14F-4D97-AF65-F5344CB8AC3E}">
        <p14:creationId xmlns:p14="http://schemas.microsoft.com/office/powerpoint/2010/main" val="1071933668"/>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AC217-ECA7-7F9D-FE53-035180B42EF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9F8E76F-160E-4848-8E86-61CB3A0B6BCC}"/>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C2AD0492-03F8-FB50-DF7C-0C8043954091}"/>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58F471DE-92E1-D07D-7B0A-DAF5B6B2F2DD}"/>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C85C069-3ABD-A5CB-C9D7-B2C85DEBBF8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D8B5A50A-B70D-1273-6E9B-1996C61F88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5C693374-9B58-D75F-B914-3E91D61E5CC1}"/>
              </a:ext>
            </a:extLst>
          </p:cNvPr>
          <p:cNvSpPr txBox="1"/>
          <p:nvPr/>
        </p:nvSpPr>
        <p:spPr>
          <a:xfrm>
            <a:off x="3814385" y="60826"/>
            <a:ext cx="3610100" cy="769441"/>
          </a:xfrm>
          <a:prstGeom prst="rect">
            <a:avLst/>
          </a:prstGeom>
          <a:noFill/>
        </p:spPr>
        <p:txBody>
          <a:bodyPr wrap="square" rtlCol="0">
            <a:spAutoFit/>
          </a:bodyPr>
          <a:lstStyle/>
          <a:p>
            <a:pPr algn="ctr" rtl="1"/>
            <a:r>
              <a:rPr lang="ar-EG" sz="4400" b="1" u="sng" dirty="0">
                <a:solidFill>
                  <a:srgbClr val="FFFFFF"/>
                </a:solidFill>
              </a:rPr>
              <a:t>المزمور الخمسون</a:t>
            </a:r>
            <a:endParaRPr lang="ar-EG" sz="4400" u="sng" dirty="0">
              <a:solidFill>
                <a:srgbClr val="FFFFFF"/>
              </a:solidFill>
            </a:endParaRPr>
          </a:p>
        </p:txBody>
      </p:sp>
      <p:sp>
        <p:nvSpPr>
          <p:cNvPr id="5" name="TextBox 4">
            <a:extLst>
              <a:ext uri="{FF2B5EF4-FFF2-40B4-BE49-F238E27FC236}">
                <a16:creationId xmlns:a16="http://schemas.microsoft.com/office/drawing/2014/main" id="{EE69D449-7014-DDF7-5F26-83921EB68F17}"/>
              </a:ext>
            </a:extLst>
          </p:cNvPr>
          <p:cNvSpPr txBox="1"/>
          <p:nvPr/>
        </p:nvSpPr>
        <p:spPr>
          <a:xfrm>
            <a:off x="2660714" y="1500153"/>
            <a:ext cx="9527541" cy="5262979"/>
          </a:xfrm>
          <a:prstGeom prst="rect">
            <a:avLst/>
          </a:prstGeom>
          <a:noFill/>
        </p:spPr>
        <p:txBody>
          <a:bodyPr wrap="square">
            <a:spAutoFit/>
          </a:bodyPr>
          <a:lstStyle/>
          <a:p>
            <a:pPr algn="ctr" rtl="1"/>
            <a:r>
              <a:rPr lang="ar-EG" sz="4800" b="1" dirty="0">
                <a:solidFill>
                  <a:srgbClr val="FFFFFF"/>
                </a:solidFill>
              </a:rPr>
              <a:t>لأنك لو آثرت الذبيحة لكنت الآن</a:t>
            </a:r>
            <a:endParaRPr lang="en-US" sz="4800" b="1" dirty="0">
              <a:solidFill>
                <a:srgbClr val="FFFFFF"/>
              </a:solidFill>
            </a:endParaRPr>
          </a:p>
          <a:p>
            <a:pPr algn="ctr" rtl="1"/>
            <a:r>
              <a:rPr lang="ar-EG" sz="4800" b="1" dirty="0">
                <a:solidFill>
                  <a:srgbClr val="FFFFFF"/>
                </a:solidFill>
              </a:rPr>
              <a:t> أعطي، ولكنك لا تسر بالمحرقات، فالذبيحة لله روح منسحق. القلب المنكسر والمتواضع لا يرذله الله، أنعم يا رب بمسرتك على صهيون، ولتبن أسوار أورشليم. حينئذ تسر بذبائح البر قربانا ومحرقات ويقربون على مذابحك العجول. هلليلويا.</a:t>
            </a:r>
          </a:p>
        </p:txBody>
      </p:sp>
    </p:spTree>
    <p:extLst>
      <p:ext uri="{BB962C8B-B14F-4D97-AF65-F5344CB8AC3E}">
        <p14:creationId xmlns:p14="http://schemas.microsoft.com/office/powerpoint/2010/main" val="541232521"/>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1FCD8-6CBB-2056-4A29-3B9BA867DB6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50225A2-4B5F-D2C8-A0F0-02B2F26FB670}"/>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04DBFECB-2DA5-DF69-60E3-CC55AB185F49}"/>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C64968C7-00A6-626A-D96B-D9937DD0A297}"/>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091A675-3E58-1D5E-0D3F-B4CDB2B7D61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1C2CD7B0-FD01-047E-7B41-4B1C05A147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9E5FAE25-25CC-E867-DD7A-26663BB7AAF9}"/>
              </a:ext>
            </a:extLst>
          </p:cNvPr>
          <p:cNvSpPr txBox="1"/>
          <p:nvPr/>
        </p:nvSpPr>
        <p:spPr>
          <a:xfrm>
            <a:off x="1531932" y="60826"/>
            <a:ext cx="8810247" cy="1200329"/>
          </a:xfrm>
          <a:prstGeom prst="rect">
            <a:avLst/>
          </a:prstGeom>
          <a:noFill/>
        </p:spPr>
        <p:txBody>
          <a:bodyPr wrap="square" rtlCol="0">
            <a:spAutoFit/>
          </a:bodyPr>
          <a:lstStyle/>
          <a:p>
            <a:pPr algn="ctr" rtl="1"/>
            <a:r>
              <a:rPr lang="ar-EG" sz="3600" b="1" dirty="0">
                <a:solidFill>
                  <a:srgbClr val="FFFFFF"/>
                </a:solidFill>
              </a:rPr>
              <a:t>تسبحة الغروب المبارك أقدمها للمسيح</a:t>
            </a:r>
          </a:p>
          <a:p>
            <a:pPr algn="ctr" rtl="1"/>
            <a:r>
              <a:rPr lang="ar-EG" sz="3600" b="1" dirty="0">
                <a:solidFill>
                  <a:srgbClr val="FFFFFF"/>
                </a:solidFill>
              </a:rPr>
              <a:t> ملكي والهي وأرجوه أن يغفر لي خطاياي</a:t>
            </a:r>
            <a:endParaRPr lang="ar-EG" sz="9600" u="sng" dirty="0">
              <a:solidFill>
                <a:srgbClr val="FFFFFF"/>
              </a:solidFill>
            </a:endParaRPr>
          </a:p>
        </p:txBody>
      </p:sp>
      <p:sp>
        <p:nvSpPr>
          <p:cNvPr id="5" name="TextBox 4">
            <a:extLst>
              <a:ext uri="{FF2B5EF4-FFF2-40B4-BE49-F238E27FC236}">
                <a16:creationId xmlns:a16="http://schemas.microsoft.com/office/drawing/2014/main" id="{08FFF4D2-C501-273F-7CBB-BCDE8E9FFBF7}"/>
              </a:ext>
            </a:extLst>
          </p:cNvPr>
          <p:cNvSpPr txBox="1"/>
          <p:nvPr/>
        </p:nvSpPr>
        <p:spPr>
          <a:xfrm>
            <a:off x="2664459" y="1718863"/>
            <a:ext cx="9527541" cy="3785652"/>
          </a:xfrm>
          <a:prstGeom prst="rect">
            <a:avLst/>
          </a:prstGeom>
          <a:noFill/>
        </p:spPr>
        <p:txBody>
          <a:bodyPr wrap="square">
            <a:spAutoFit/>
          </a:bodyPr>
          <a:lstStyle/>
          <a:p>
            <a:pPr algn="ctr" rtl="1"/>
            <a:r>
              <a:rPr lang="ar-EG" sz="4800" b="1" u="sng" dirty="0">
                <a:solidFill>
                  <a:srgbClr val="FFFFFF"/>
                </a:solidFill>
              </a:rPr>
              <a:t>المزمور المائة والسادس عشر</a:t>
            </a:r>
          </a:p>
          <a:p>
            <a:pPr algn="ctr" rtl="1"/>
            <a:endParaRPr lang="ar-EG" sz="4800" b="1" dirty="0">
              <a:solidFill>
                <a:srgbClr val="FFFFFF"/>
              </a:solidFill>
            </a:endParaRPr>
          </a:p>
          <a:p>
            <a:pPr algn="ctr" rtl="1"/>
            <a:r>
              <a:rPr lang="ar-EG" sz="4800" b="1" dirty="0">
                <a:solidFill>
                  <a:srgbClr val="FFFFFF"/>
                </a:solidFill>
              </a:rPr>
              <a:t>سبحوا الربَّ يا جميع الأمم ولتباركه كافة الشعوب. لأن رحمته قد ثبتت علينا وحق الرب يدوم إلى الأبد هلليلويا.</a:t>
            </a:r>
            <a:endParaRPr lang="ar-EG" sz="4800" dirty="0">
              <a:solidFill>
                <a:srgbClr val="FFFFFF"/>
              </a:solidFill>
            </a:endParaRPr>
          </a:p>
        </p:txBody>
      </p:sp>
    </p:spTree>
    <p:extLst>
      <p:ext uri="{BB962C8B-B14F-4D97-AF65-F5344CB8AC3E}">
        <p14:creationId xmlns:p14="http://schemas.microsoft.com/office/powerpoint/2010/main" val="495836420"/>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09497-DF67-3547-610B-3867196BF0E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CC138F9-0120-7CC1-DA68-BA95E711E42A}"/>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2C1896DF-AF01-BDC5-75AD-7B9639333F8A}"/>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00E65602-EC03-CA65-B708-6966D3FA7FC6}"/>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547565F-41C8-FC0B-11C1-FB87C4574A92}"/>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7020C38C-C78E-9EF0-3D38-60815F6502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07C767D4-B04F-EC47-F95B-2C9718AF9A2D}"/>
              </a:ext>
            </a:extLst>
          </p:cNvPr>
          <p:cNvSpPr txBox="1"/>
          <p:nvPr/>
        </p:nvSpPr>
        <p:spPr>
          <a:xfrm>
            <a:off x="1531932" y="221292"/>
            <a:ext cx="8810247" cy="646331"/>
          </a:xfrm>
          <a:prstGeom prst="rect">
            <a:avLst/>
          </a:prstGeom>
          <a:noFill/>
        </p:spPr>
        <p:txBody>
          <a:bodyPr wrap="square" rtlCol="0">
            <a:spAutoFit/>
          </a:bodyPr>
          <a:lstStyle/>
          <a:p>
            <a:pPr algn="ctr" rtl="1"/>
            <a:r>
              <a:rPr lang="ar-EG" sz="3600" b="1" u="sng" dirty="0">
                <a:solidFill>
                  <a:srgbClr val="FFFFFF"/>
                </a:solidFill>
              </a:rPr>
              <a:t> المزمور المائة والسابع عشر</a:t>
            </a:r>
          </a:p>
        </p:txBody>
      </p:sp>
      <p:sp>
        <p:nvSpPr>
          <p:cNvPr id="5" name="TextBox 4">
            <a:extLst>
              <a:ext uri="{FF2B5EF4-FFF2-40B4-BE49-F238E27FC236}">
                <a16:creationId xmlns:a16="http://schemas.microsoft.com/office/drawing/2014/main" id="{16EC57A7-B6AC-1AE1-35F2-7B444AF3F9AC}"/>
              </a:ext>
            </a:extLst>
          </p:cNvPr>
          <p:cNvSpPr txBox="1"/>
          <p:nvPr/>
        </p:nvSpPr>
        <p:spPr>
          <a:xfrm>
            <a:off x="2664459" y="1718863"/>
            <a:ext cx="9527541" cy="3785652"/>
          </a:xfrm>
          <a:prstGeom prst="rect">
            <a:avLst/>
          </a:prstGeom>
          <a:noFill/>
        </p:spPr>
        <p:txBody>
          <a:bodyPr wrap="square">
            <a:spAutoFit/>
          </a:bodyPr>
          <a:lstStyle/>
          <a:p>
            <a:pPr algn="ctr" rtl="1"/>
            <a:r>
              <a:rPr lang="ar-EG" sz="4800" b="1" dirty="0">
                <a:solidFill>
                  <a:srgbClr val="FFFFFF"/>
                </a:solidFill>
              </a:rPr>
              <a:t>اعترفوا للرب لأنه صالح </a:t>
            </a:r>
          </a:p>
          <a:p>
            <a:pPr algn="ctr" rtl="1"/>
            <a:r>
              <a:rPr lang="ar-EG" sz="4800" b="1" dirty="0">
                <a:solidFill>
                  <a:srgbClr val="FFFFFF"/>
                </a:solidFill>
              </a:rPr>
              <a:t>وأن إلى الأبد رحمته. ليقل بيت إسرائيل إنه صالح وإن إلى الأبد رحمته. ليقل بيت هارون إنه صالح وإن إلى الأبد رحمته. ليقل أتقياء الرب إنه صالح وإن إلى الأبد رحمته.</a:t>
            </a:r>
            <a:endParaRPr lang="ar-EG" sz="4800" dirty="0">
              <a:solidFill>
                <a:srgbClr val="FFFFFF"/>
              </a:solidFill>
            </a:endParaRPr>
          </a:p>
        </p:txBody>
      </p:sp>
    </p:spTree>
    <p:extLst>
      <p:ext uri="{BB962C8B-B14F-4D97-AF65-F5344CB8AC3E}">
        <p14:creationId xmlns:p14="http://schemas.microsoft.com/office/powerpoint/2010/main" val="2204235535"/>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D90AC-0C93-AF76-A2EE-BD4F1F7FD22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1857CFF-AE18-EADB-F77F-7E988B5263B4}"/>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10" name="Picture 9">
            <a:extLst>
              <a:ext uri="{FF2B5EF4-FFF2-40B4-BE49-F238E27FC236}">
                <a16:creationId xmlns:a16="http://schemas.microsoft.com/office/drawing/2014/main" id="{D4127A17-A5B9-4AED-9426-8B0650BFD355}"/>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1FCB5C21-C2F4-B9C4-AF8F-CD12DDB07A09}"/>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FE00167-6E90-05CC-DEC1-E0918F3C2F2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7083C22D-3C06-868A-68EF-25D4ADA7AA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87BA8331-4979-EDBC-6573-ADE4BC366794}"/>
              </a:ext>
            </a:extLst>
          </p:cNvPr>
          <p:cNvSpPr txBox="1"/>
          <p:nvPr/>
        </p:nvSpPr>
        <p:spPr>
          <a:xfrm>
            <a:off x="1531932" y="221292"/>
            <a:ext cx="8810247" cy="646331"/>
          </a:xfrm>
          <a:prstGeom prst="rect">
            <a:avLst/>
          </a:prstGeom>
          <a:noFill/>
        </p:spPr>
        <p:txBody>
          <a:bodyPr wrap="square" rtlCol="0">
            <a:spAutoFit/>
          </a:bodyPr>
          <a:lstStyle/>
          <a:p>
            <a:pPr algn="ctr" rtl="1"/>
            <a:r>
              <a:rPr lang="ar-EG" sz="3600" b="1" u="sng" dirty="0">
                <a:solidFill>
                  <a:srgbClr val="FFFFFF"/>
                </a:solidFill>
              </a:rPr>
              <a:t>المزمور المائة والتاسع عشر</a:t>
            </a:r>
            <a:endParaRPr lang="ar-EG" sz="3600" u="sng" dirty="0">
              <a:solidFill>
                <a:srgbClr val="FFFFFF"/>
              </a:solidFill>
            </a:endParaRPr>
          </a:p>
        </p:txBody>
      </p:sp>
      <p:sp>
        <p:nvSpPr>
          <p:cNvPr id="5" name="TextBox 4">
            <a:extLst>
              <a:ext uri="{FF2B5EF4-FFF2-40B4-BE49-F238E27FC236}">
                <a16:creationId xmlns:a16="http://schemas.microsoft.com/office/drawing/2014/main" id="{1430CE11-329A-DF9F-1ACB-056C94C3B9E7}"/>
              </a:ext>
            </a:extLst>
          </p:cNvPr>
          <p:cNvSpPr txBox="1"/>
          <p:nvPr/>
        </p:nvSpPr>
        <p:spPr>
          <a:xfrm>
            <a:off x="2664459" y="2343199"/>
            <a:ext cx="9527541" cy="3046988"/>
          </a:xfrm>
          <a:prstGeom prst="rect">
            <a:avLst/>
          </a:prstGeom>
          <a:noFill/>
        </p:spPr>
        <p:txBody>
          <a:bodyPr wrap="square">
            <a:spAutoFit/>
          </a:bodyPr>
          <a:lstStyle/>
          <a:p>
            <a:pPr algn="ctr" rtl="1"/>
            <a:r>
              <a:rPr lang="ar-EG" sz="4800" b="1" dirty="0">
                <a:solidFill>
                  <a:srgbClr val="FFFFFF"/>
                </a:solidFill>
              </a:rPr>
              <a:t> طويلا سكنتْ نفسي في الغربة،</a:t>
            </a:r>
          </a:p>
          <a:p>
            <a:pPr algn="ctr" rtl="1"/>
            <a:r>
              <a:rPr lang="ar-EG" sz="4800" b="1" dirty="0">
                <a:solidFill>
                  <a:srgbClr val="FFFFFF"/>
                </a:solidFill>
              </a:rPr>
              <a:t> ومع مبغضي السلام كنت صاحب سلام،</a:t>
            </a:r>
          </a:p>
          <a:p>
            <a:pPr algn="ctr" rtl="1"/>
            <a:r>
              <a:rPr lang="ar-EG" sz="4800" b="1" dirty="0">
                <a:solidFill>
                  <a:srgbClr val="FFFFFF"/>
                </a:solidFill>
              </a:rPr>
              <a:t> وحين كنت أكلمهم كانوا يقاتلونني باطلا هلليلويا.</a:t>
            </a:r>
            <a:endParaRPr lang="ar-EG" sz="4800" dirty="0">
              <a:solidFill>
                <a:srgbClr val="FFFFFF"/>
              </a:solidFill>
            </a:endParaRPr>
          </a:p>
        </p:txBody>
      </p:sp>
    </p:spTree>
    <p:extLst>
      <p:ext uri="{BB962C8B-B14F-4D97-AF65-F5344CB8AC3E}">
        <p14:creationId xmlns:p14="http://schemas.microsoft.com/office/powerpoint/2010/main" val="64830057"/>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FC7B6-CDBF-1DE7-4C7B-3ED9BAD9A2E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ED6E02E-9B9C-D886-A140-9B7ACC18E7B3}"/>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BB8AE41A-8C31-484C-1243-9DD787F0C70A}"/>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EC3D312A-F332-1B09-61CD-7613BCBAA5EB}"/>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316353B-A268-2CA3-8815-A6AC28B7C27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0447E609-EFDB-2C3A-89D1-DEBF61A820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8B89E437-BA6F-BABC-9815-321E44577548}"/>
              </a:ext>
            </a:extLst>
          </p:cNvPr>
          <p:cNvSpPr txBox="1"/>
          <p:nvPr/>
        </p:nvSpPr>
        <p:spPr>
          <a:xfrm>
            <a:off x="1531932" y="221292"/>
            <a:ext cx="8810247" cy="646331"/>
          </a:xfrm>
          <a:prstGeom prst="rect">
            <a:avLst/>
          </a:prstGeom>
          <a:noFill/>
        </p:spPr>
        <p:txBody>
          <a:bodyPr wrap="square" rtlCol="0">
            <a:spAutoFit/>
          </a:bodyPr>
          <a:lstStyle/>
          <a:p>
            <a:pPr algn="ctr" rtl="1"/>
            <a:r>
              <a:rPr lang="ar-EG" sz="3600" b="1" u="sng" dirty="0">
                <a:solidFill>
                  <a:srgbClr val="FFFFFF"/>
                </a:solidFill>
              </a:rPr>
              <a:t> المزمور المائة والعشرون</a:t>
            </a:r>
            <a:endParaRPr lang="ar-EG" sz="3600" u="sng" dirty="0">
              <a:solidFill>
                <a:srgbClr val="FFFFFF"/>
              </a:solidFill>
            </a:endParaRPr>
          </a:p>
        </p:txBody>
      </p:sp>
      <p:sp>
        <p:nvSpPr>
          <p:cNvPr id="5" name="TextBox 4">
            <a:extLst>
              <a:ext uri="{FF2B5EF4-FFF2-40B4-BE49-F238E27FC236}">
                <a16:creationId xmlns:a16="http://schemas.microsoft.com/office/drawing/2014/main" id="{87DC8F15-BBEE-5A72-B4A1-B692A6490675}"/>
              </a:ext>
            </a:extLst>
          </p:cNvPr>
          <p:cNvSpPr txBox="1"/>
          <p:nvPr/>
        </p:nvSpPr>
        <p:spPr>
          <a:xfrm>
            <a:off x="2664459" y="2019806"/>
            <a:ext cx="9527541" cy="3785652"/>
          </a:xfrm>
          <a:prstGeom prst="rect">
            <a:avLst/>
          </a:prstGeom>
          <a:noFill/>
        </p:spPr>
        <p:txBody>
          <a:bodyPr wrap="square">
            <a:spAutoFit/>
          </a:bodyPr>
          <a:lstStyle/>
          <a:p>
            <a:pPr algn="ctr" rtl="1"/>
            <a:r>
              <a:rPr lang="ar-EG" sz="4800" b="1" dirty="0">
                <a:solidFill>
                  <a:srgbClr val="FFFFFF"/>
                </a:solidFill>
              </a:rPr>
              <a:t>رفعت عيني إلى الجبال،</a:t>
            </a:r>
          </a:p>
          <a:p>
            <a:pPr algn="ctr" rtl="1"/>
            <a:r>
              <a:rPr lang="ar-EG" sz="4800" b="1" dirty="0">
                <a:solidFill>
                  <a:srgbClr val="FFFFFF"/>
                </a:solidFill>
              </a:rPr>
              <a:t> من حيث يأتي عوني. معونتي من عند الرب الذي صنع السماء والأرض. لا يسلم رجلك للزلل، فما ينعس حافظك. هوذا لا ينعس ولا ينام حارس إسرائيل. الرب يحفظك.</a:t>
            </a:r>
            <a:endParaRPr lang="ar-EG" sz="4800" dirty="0">
              <a:solidFill>
                <a:srgbClr val="FFFFFF"/>
              </a:solidFill>
            </a:endParaRPr>
          </a:p>
        </p:txBody>
      </p:sp>
    </p:spTree>
    <p:extLst>
      <p:ext uri="{BB962C8B-B14F-4D97-AF65-F5344CB8AC3E}">
        <p14:creationId xmlns:p14="http://schemas.microsoft.com/office/powerpoint/2010/main" val="765146616"/>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C2AEF-387E-005B-E37E-912E86821E8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AE37D9F-AEB9-F3A2-A9B6-6EBADAA9DF19}"/>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E96252FA-BA48-D825-AFD2-6D3F524FFECA}"/>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FAE8268E-6895-B996-20F5-C4D45F1C3E19}"/>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377A870-63EC-EE82-D581-6EA32EA00E5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DE80118C-2EFD-6C25-6EC3-A6ADB01B18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31BDAB7B-8CF6-0541-9741-3ECC7A090FCF}"/>
              </a:ext>
            </a:extLst>
          </p:cNvPr>
          <p:cNvSpPr txBox="1"/>
          <p:nvPr/>
        </p:nvSpPr>
        <p:spPr>
          <a:xfrm>
            <a:off x="1531932" y="221292"/>
            <a:ext cx="8810247" cy="646331"/>
          </a:xfrm>
          <a:prstGeom prst="rect">
            <a:avLst/>
          </a:prstGeom>
          <a:noFill/>
        </p:spPr>
        <p:txBody>
          <a:bodyPr wrap="square" rtlCol="0">
            <a:spAutoFit/>
          </a:bodyPr>
          <a:lstStyle/>
          <a:p>
            <a:pPr algn="ctr" rtl="1"/>
            <a:r>
              <a:rPr lang="ar-EG" sz="3600" b="1" u="sng" dirty="0">
                <a:solidFill>
                  <a:srgbClr val="FFFFFF"/>
                </a:solidFill>
              </a:rPr>
              <a:t> المزمور المائة والعشرون</a:t>
            </a:r>
            <a:endParaRPr lang="ar-EG" sz="3600" u="sng" dirty="0">
              <a:solidFill>
                <a:srgbClr val="FFFFFF"/>
              </a:solidFill>
            </a:endParaRPr>
          </a:p>
        </p:txBody>
      </p:sp>
      <p:sp>
        <p:nvSpPr>
          <p:cNvPr id="5" name="TextBox 4">
            <a:extLst>
              <a:ext uri="{FF2B5EF4-FFF2-40B4-BE49-F238E27FC236}">
                <a16:creationId xmlns:a16="http://schemas.microsoft.com/office/drawing/2014/main" id="{9BD70CFD-528F-9F26-CA49-809A1222AB44}"/>
              </a:ext>
            </a:extLst>
          </p:cNvPr>
          <p:cNvSpPr txBox="1"/>
          <p:nvPr/>
        </p:nvSpPr>
        <p:spPr>
          <a:xfrm>
            <a:off x="2664459" y="2064248"/>
            <a:ext cx="9527541" cy="3785652"/>
          </a:xfrm>
          <a:prstGeom prst="rect">
            <a:avLst/>
          </a:prstGeom>
          <a:noFill/>
        </p:spPr>
        <p:txBody>
          <a:bodyPr wrap="square">
            <a:spAutoFit/>
          </a:bodyPr>
          <a:lstStyle/>
          <a:p>
            <a:pPr algn="ctr" rtl="1"/>
            <a:r>
              <a:rPr lang="ar-EG" sz="4800" b="1" dirty="0">
                <a:solidFill>
                  <a:srgbClr val="FFFFFF"/>
                </a:solidFill>
              </a:rPr>
              <a:t> الرب يظلل على يدك اليمنى،</a:t>
            </a:r>
          </a:p>
          <a:p>
            <a:pPr algn="ctr" rtl="1"/>
            <a:r>
              <a:rPr lang="ar-EG" sz="4800" b="1" dirty="0">
                <a:solidFill>
                  <a:srgbClr val="FFFFFF"/>
                </a:solidFill>
              </a:rPr>
              <a:t> فلا تحرقك الشمس بالنهار ولا القمر بالليل. الرب يحفظك من كل سوء. الرب يحفظ نفسك. الرب يحفظ دخولك وخروجك، من الآن والي الأبد هلليلويا.</a:t>
            </a:r>
            <a:endParaRPr lang="ar-EG" sz="4800" dirty="0">
              <a:solidFill>
                <a:srgbClr val="FFFFFF"/>
              </a:solidFill>
            </a:endParaRPr>
          </a:p>
        </p:txBody>
      </p:sp>
    </p:spTree>
    <p:extLst>
      <p:ext uri="{BB962C8B-B14F-4D97-AF65-F5344CB8AC3E}">
        <p14:creationId xmlns:p14="http://schemas.microsoft.com/office/powerpoint/2010/main" val="3355771474"/>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64D49-421C-76F9-7787-D8032102C99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C93BF80-E401-DFB5-0DAD-9A00BCA7229B}"/>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06F742AB-94EE-A9F2-5A56-8D52B01A2FE3}"/>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F1958E0D-C544-7FDF-EE5F-33E11904620F}"/>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8BF2616-54D5-AEC0-9E19-030B6E00D56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C936FAD2-F456-9809-BCF3-DB0E9291E0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B2859495-D511-F3DF-9E71-794CBC8654B7}"/>
              </a:ext>
            </a:extLst>
          </p:cNvPr>
          <p:cNvSpPr txBox="1"/>
          <p:nvPr/>
        </p:nvSpPr>
        <p:spPr>
          <a:xfrm>
            <a:off x="1531932" y="221292"/>
            <a:ext cx="8810247" cy="646331"/>
          </a:xfrm>
          <a:prstGeom prst="rect">
            <a:avLst/>
          </a:prstGeom>
          <a:noFill/>
        </p:spPr>
        <p:txBody>
          <a:bodyPr wrap="square" rtlCol="0">
            <a:spAutoFit/>
          </a:bodyPr>
          <a:lstStyle/>
          <a:p>
            <a:pPr algn="ctr" rtl="1"/>
            <a:r>
              <a:rPr lang="ar-EG" sz="3600" b="1" u="sng" dirty="0">
                <a:solidFill>
                  <a:srgbClr val="FFFFFF"/>
                </a:solidFill>
              </a:rPr>
              <a:t>المزمور المائة والحادي والعشرون</a:t>
            </a:r>
            <a:endParaRPr lang="ar-EG" sz="3600" u="sng" dirty="0">
              <a:solidFill>
                <a:srgbClr val="FFFFFF"/>
              </a:solidFill>
            </a:endParaRPr>
          </a:p>
        </p:txBody>
      </p:sp>
      <p:sp>
        <p:nvSpPr>
          <p:cNvPr id="5" name="TextBox 4">
            <a:extLst>
              <a:ext uri="{FF2B5EF4-FFF2-40B4-BE49-F238E27FC236}">
                <a16:creationId xmlns:a16="http://schemas.microsoft.com/office/drawing/2014/main" id="{196E2CD6-9CD5-8F37-3638-220F2B23D4CE}"/>
              </a:ext>
            </a:extLst>
          </p:cNvPr>
          <p:cNvSpPr txBox="1"/>
          <p:nvPr/>
        </p:nvSpPr>
        <p:spPr>
          <a:xfrm>
            <a:off x="2664459" y="1985663"/>
            <a:ext cx="9527541" cy="4524315"/>
          </a:xfrm>
          <a:prstGeom prst="rect">
            <a:avLst/>
          </a:prstGeom>
          <a:noFill/>
        </p:spPr>
        <p:txBody>
          <a:bodyPr wrap="square">
            <a:spAutoFit/>
          </a:bodyPr>
          <a:lstStyle/>
          <a:p>
            <a:pPr algn="ctr" rtl="1"/>
            <a:r>
              <a:rPr lang="ar-EG" sz="4800" b="1" dirty="0">
                <a:solidFill>
                  <a:srgbClr val="FFFFFF"/>
                </a:solidFill>
              </a:rPr>
              <a:t>فرحت بالقائلين لي إلى بيت الرب نذهب.</a:t>
            </a:r>
          </a:p>
          <a:p>
            <a:pPr algn="ctr" rtl="1"/>
            <a:r>
              <a:rPr lang="ar-EG" sz="4800" b="1" dirty="0">
                <a:solidFill>
                  <a:srgbClr val="FFFFFF"/>
                </a:solidFill>
              </a:rPr>
              <a:t> وقفت أرجلنا في ديار أورشليم، أورشليم المبنية مثل مدينة متصلة بعضها ببعض. لأن هناك صعدت القبائل، قبائل الرب، شهادة لإسرائيل، يعترفون لاسم الرب. هناك نصبت كراسي للقضاء كراسي بيت داود.</a:t>
            </a:r>
            <a:endParaRPr lang="ar-EG" sz="4800" dirty="0">
              <a:solidFill>
                <a:srgbClr val="FFFFFF"/>
              </a:solidFill>
            </a:endParaRPr>
          </a:p>
        </p:txBody>
      </p:sp>
    </p:spTree>
    <p:extLst>
      <p:ext uri="{BB962C8B-B14F-4D97-AF65-F5344CB8AC3E}">
        <p14:creationId xmlns:p14="http://schemas.microsoft.com/office/powerpoint/2010/main" val="3137540806"/>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D7C03-EE57-CB86-20A6-72560A723D7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3AB7200-64CE-DAAF-575D-30C2171CEADA}"/>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3E22126E-FE3D-ABFE-484C-BAB1F447620E}"/>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B1AAF385-E112-EB55-EA1E-14670C53194F}"/>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AB78DC0-CF6C-FC6C-74F0-2E16FE59B06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276EDE57-F78F-88EE-3BE3-191070BF31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E4F0D09A-F60C-151B-B4F7-49278AC4AD70}"/>
              </a:ext>
            </a:extLst>
          </p:cNvPr>
          <p:cNvSpPr txBox="1"/>
          <p:nvPr/>
        </p:nvSpPr>
        <p:spPr>
          <a:xfrm>
            <a:off x="1531932" y="221292"/>
            <a:ext cx="8810247" cy="646331"/>
          </a:xfrm>
          <a:prstGeom prst="rect">
            <a:avLst/>
          </a:prstGeom>
          <a:noFill/>
        </p:spPr>
        <p:txBody>
          <a:bodyPr wrap="square" rtlCol="0">
            <a:spAutoFit/>
          </a:bodyPr>
          <a:lstStyle/>
          <a:p>
            <a:pPr algn="ctr" rtl="1"/>
            <a:r>
              <a:rPr lang="ar-EG" sz="3600" b="1" u="sng" dirty="0">
                <a:solidFill>
                  <a:srgbClr val="FFFFFF"/>
                </a:solidFill>
              </a:rPr>
              <a:t>المزمور المائة والحادي والعشرون</a:t>
            </a:r>
            <a:endParaRPr lang="ar-EG" sz="3600" u="sng" dirty="0">
              <a:solidFill>
                <a:srgbClr val="FFFFFF"/>
              </a:solidFill>
            </a:endParaRPr>
          </a:p>
        </p:txBody>
      </p:sp>
      <p:sp>
        <p:nvSpPr>
          <p:cNvPr id="5" name="TextBox 4">
            <a:extLst>
              <a:ext uri="{FF2B5EF4-FFF2-40B4-BE49-F238E27FC236}">
                <a16:creationId xmlns:a16="http://schemas.microsoft.com/office/drawing/2014/main" id="{E6D8D158-DE5C-94B6-8E09-252D8C40D009}"/>
              </a:ext>
            </a:extLst>
          </p:cNvPr>
          <p:cNvSpPr txBox="1"/>
          <p:nvPr/>
        </p:nvSpPr>
        <p:spPr>
          <a:xfrm>
            <a:off x="2664459" y="2193425"/>
            <a:ext cx="9527541" cy="3785652"/>
          </a:xfrm>
          <a:prstGeom prst="rect">
            <a:avLst/>
          </a:prstGeom>
          <a:noFill/>
        </p:spPr>
        <p:txBody>
          <a:bodyPr wrap="square">
            <a:spAutoFit/>
          </a:bodyPr>
          <a:lstStyle/>
          <a:p>
            <a:pPr algn="ctr" rtl="1"/>
            <a:r>
              <a:rPr lang="ar-EG" sz="4800" b="1" dirty="0">
                <a:solidFill>
                  <a:srgbClr val="FFFFFF"/>
                </a:solidFill>
              </a:rPr>
              <a:t>اسألوا السلام لأورشليم والخصبَ لمحبيك.</a:t>
            </a:r>
          </a:p>
          <a:p>
            <a:pPr algn="ctr" rtl="1"/>
            <a:r>
              <a:rPr lang="ar-EG" sz="4800" b="1" dirty="0">
                <a:solidFill>
                  <a:srgbClr val="FFFFFF"/>
                </a:solidFill>
              </a:rPr>
              <a:t> ليكن السلام في حصنك والخصب في أبراجك الرصينة. من أجل اخوتي وأقربائي تكلمت من أجلك بالسلام، ومن أجل بيت الرب إلهنا التمست لك الخيرات هلليلويا.</a:t>
            </a:r>
            <a:endParaRPr lang="ar-EG" sz="4800" dirty="0">
              <a:solidFill>
                <a:srgbClr val="FFFFFF"/>
              </a:solidFill>
            </a:endParaRPr>
          </a:p>
        </p:txBody>
      </p:sp>
    </p:spTree>
    <p:extLst>
      <p:ext uri="{BB962C8B-B14F-4D97-AF65-F5344CB8AC3E}">
        <p14:creationId xmlns:p14="http://schemas.microsoft.com/office/powerpoint/2010/main" val="2518443102"/>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9B86A-0885-9EE3-9E06-2D60CA16EE1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1AB313F-C481-BB91-7CDA-E38C92655656}"/>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5085105C-840A-B8B6-898D-CFF179A23B14}"/>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18875E0A-2419-E397-73F9-5CDCAB699524}"/>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0026A7D-BFDA-2E9A-B99E-5606AC7A473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F4935162-938B-5CF8-67EA-112A5758BE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6215878A-4218-E67C-7867-777FD9CA1CBD}"/>
              </a:ext>
            </a:extLst>
          </p:cNvPr>
          <p:cNvSpPr txBox="1"/>
          <p:nvPr/>
        </p:nvSpPr>
        <p:spPr>
          <a:xfrm>
            <a:off x="1531932" y="221292"/>
            <a:ext cx="8810247" cy="646331"/>
          </a:xfrm>
          <a:prstGeom prst="rect">
            <a:avLst/>
          </a:prstGeom>
          <a:noFill/>
        </p:spPr>
        <p:txBody>
          <a:bodyPr wrap="square" rtlCol="0">
            <a:spAutoFit/>
          </a:bodyPr>
          <a:lstStyle/>
          <a:p>
            <a:pPr algn="ctr" rtl="1"/>
            <a:r>
              <a:rPr lang="ar-EG" sz="3600" b="1" u="sng" dirty="0">
                <a:solidFill>
                  <a:srgbClr val="FFFFFF"/>
                </a:solidFill>
              </a:rPr>
              <a:t>المزمور المائة والثاني والعشرون</a:t>
            </a:r>
            <a:endParaRPr lang="ar-EG" sz="3600" u="sng" dirty="0">
              <a:solidFill>
                <a:srgbClr val="FFFFFF"/>
              </a:solidFill>
            </a:endParaRPr>
          </a:p>
        </p:txBody>
      </p:sp>
      <p:sp>
        <p:nvSpPr>
          <p:cNvPr id="5" name="TextBox 4">
            <a:extLst>
              <a:ext uri="{FF2B5EF4-FFF2-40B4-BE49-F238E27FC236}">
                <a16:creationId xmlns:a16="http://schemas.microsoft.com/office/drawing/2014/main" id="{8A5E1D46-D44E-4BEC-0ED7-25C762D9F010}"/>
              </a:ext>
            </a:extLst>
          </p:cNvPr>
          <p:cNvSpPr txBox="1"/>
          <p:nvPr/>
        </p:nvSpPr>
        <p:spPr>
          <a:xfrm>
            <a:off x="2664459" y="1718863"/>
            <a:ext cx="9527541" cy="5262979"/>
          </a:xfrm>
          <a:prstGeom prst="rect">
            <a:avLst/>
          </a:prstGeom>
          <a:noFill/>
        </p:spPr>
        <p:txBody>
          <a:bodyPr wrap="square">
            <a:spAutoFit/>
          </a:bodyPr>
          <a:lstStyle/>
          <a:p>
            <a:pPr algn="ctr" rtl="1"/>
            <a:r>
              <a:rPr lang="ar-EG" sz="4800" b="1" dirty="0">
                <a:solidFill>
                  <a:srgbClr val="FFFFFF"/>
                </a:solidFill>
              </a:rPr>
              <a:t>إليك رفعت عينيّ يا ساكن السماء. فها هما مثل عيون العبيد إلى أيدي مواليهم، ومثل عيني الأمة إلى يدي سيدتها. كذلك أعيننا نحو الرب إلهنا حتى يتراءف علينا. ارحمنا يا رب ارحمنا، فإننا كثيرا ما امتلأنا هوانا، وكثيرا ما امتلأت نفوسنا العار اردده على المخصبين والهوان على المتعظمين هلليلويا.</a:t>
            </a:r>
            <a:endParaRPr lang="ar-EG" sz="4800" dirty="0">
              <a:solidFill>
                <a:srgbClr val="FFFFFF"/>
              </a:solidFill>
            </a:endParaRPr>
          </a:p>
        </p:txBody>
      </p:sp>
    </p:spTree>
    <p:extLst>
      <p:ext uri="{BB962C8B-B14F-4D97-AF65-F5344CB8AC3E}">
        <p14:creationId xmlns:p14="http://schemas.microsoft.com/office/powerpoint/2010/main" val="1020652645"/>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77686-107B-96A5-7D36-F4710799D04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BDA7425-531B-F4AA-B374-580A93998A42}"/>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AD5675A8-2C22-7559-39B8-0DE59835FFF2}"/>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D393626C-3A68-B05C-F707-CFE00E771A3D}"/>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F191444-09AE-1228-E96B-F3DBA017B09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7B0D282F-1DE0-1C05-DB21-39C213EA2E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1A4FBE57-0BFA-23F4-59E5-844CDA2719F4}"/>
              </a:ext>
            </a:extLst>
          </p:cNvPr>
          <p:cNvSpPr txBox="1"/>
          <p:nvPr/>
        </p:nvSpPr>
        <p:spPr>
          <a:xfrm>
            <a:off x="1531932" y="221292"/>
            <a:ext cx="8810247" cy="646331"/>
          </a:xfrm>
          <a:prstGeom prst="rect">
            <a:avLst/>
          </a:prstGeom>
          <a:noFill/>
        </p:spPr>
        <p:txBody>
          <a:bodyPr wrap="square" rtlCol="0">
            <a:spAutoFit/>
          </a:bodyPr>
          <a:lstStyle/>
          <a:p>
            <a:pPr algn="ctr" rtl="1"/>
            <a:r>
              <a:rPr lang="ar-EG" sz="3600" b="1" u="sng" dirty="0">
                <a:solidFill>
                  <a:srgbClr val="FFFFFF"/>
                </a:solidFill>
              </a:rPr>
              <a:t>المزمور المائة والثالث والعشرون</a:t>
            </a:r>
            <a:endParaRPr lang="ar-EG" sz="3600" u="sng" dirty="0">
              <a:solidFill>
                <a:srgbClr val="FFFFFF"/>
              </a:solidFill>
            </a:endParaRPr>
          </a:p>
        </p:txBody>
      </p:sp>
      <p:sp>
        <p:nvSpPr>
          <p:cNvPr id="5" name="TextBox 4">
            <a:extLst>
              <a:ext uri="{FF2B5EF4-FFF2-40B4-BE49-F238E27FC236}">
                <a16:creationId xmlns:a16="http://schemas.microsoft.com/office/drawing/2014/main" id="{60E07FF1-DC81-2B53-18D0-9B8F8F6742B1}"/>
              </a:ext>
            </a:extLst>
          </p:cNvPr>
          <p:cNvSpPr txBox="1"/>
          <p:nvPr/>
        </p:nvSpPr>
        <p:spPr>
          <a:xfrm>
            <a:off x="2664459" y="2019806"/>
            <a:ext cx="9527541" cy="3785652"/>
          </a:xfrm>
          <a:prstGeom prst="rect">
            <a:avLst/>
          </a:prstGeom>
          <a:noFill/>
        </p:spPr>
        <p:txBody>
          <a:bodyPr wrap="square">
            <a:spAutoFit/>
          </a:bodyPr>
          <a:lstStyle/>
          <a:p>
            <a:pPr algn="ctr" rtl="1"/>
            <a:r>
              <a:rPr lang="ar-EG" sz="4800" b="1" dirty="0">
                <a:solidFill>
                  <a:srgbClr val="FFFFFF"/>
                </a:solidFill>
              </a:rPr>
              <a:t>لولا أن الربَّ كان معنا ـ ليقل إسرائيل ـ لولا</a:t>
            </a:r>
          </a:p>
          <a:p>
            <a:pPr algn="ctr" rtl="1"/>
            <a:r>
              <a:rPr lang="ar-EG" sz="4800" b="1" dirty="0">
                <a:solidFill>
                  <a:srgbClr val="FFFFFF"/>
                </a:solidFill>
              </a:rPr>
              <a:t> أن الرب كان معنا عندما قام الناس علينا، لابتلعونا ونحن أحياء، عند سخط غضبهم علينا. إذا لغرقنا في الماء وعبرت نفوسنا السيل، بل جازت نفوسنا الماء الذي لا نهاية له.</a:t>
            </a:r>
            <a:endParaRPr lang="ar-EG" sz="4800" dirty="0">
              <a:solidFill>
                <a:srgbClr val="FFFFFF"/>
              </a:solidFill>
            </a:endParaRPr>
          </a:p>
        </p:txBody>
      </p:sp>
    </p:spTree>
    <p:extLst>
      <p:ext uri="{BB962C8B-B14F-4D97-AF65-F5344CB8AC3E}">
        <p14:creationId xmlns:p14="http://schemas.microsoft.com/office/powerpoint/2010/main" val="1371980990"/>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49878-75F3-1B27-30A8-8B4DA29DC1C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04202BC-36D7-1B04-A709-262C557F4AC0}"/>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030FF406-9DF2-2560-A290-EB76CD7B4393}"/>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7EA66FEA-830F-3108-E3F7-41A15778C6B6}"/>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AFCC30C-E377-D5E2-5234-C36E2418EF02}"/>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EE373B69-1713-9DB7-424C-99F25733C0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D16ACBEA-F3C4-5E89-F55E-456ED2624E85}"/>
              </a:ext>
            </a:extLst>
          </p:cNvPr>
          <p:cNvSpPr txBox="1"/>
          <p:nvPr/>
        </p:nvSpPr>
        <p:spPr>
          <a:xfrm>
            <a:off x="1531932" y="221292"/>
            <a:ext cx="8810247" cy="646331"/>
          </a:xfrm>
          <a:prstGeom prst="rect">
            <a:avLst/>
          </a:prstGeom>
          <a:noFill/>
        </p:spPr>
        <p:txBody>
          <a:bodyPr wrap="square" rtlCol="0">
            <a:spAutoFit/>
          </a:bodyPr>
          <a:lstStyle/>
          <a:p>
            <a:pPr algn="ctr" rtl="1"/>
            <a:r>
              <a:rPr lang="ar-EG" sz="3600" b="1" u="sng" dirty="0">
                <a:solidFill>
                  <a:srgbClr val="FFFFFF"/>
                </a:solidFill>
              </a:rPr>
              <a:t>المزمور المائة والثالث والعشرون</a:t>
            </a:r>
            <a:endParaRPr lang="ar-EG" sz="3600" u="sng" dirty="0">
              <a:solidFill>
                <a:srgbClr val="FFFFFF"/>
              </a:solidFill>
            </a:endParaRPr>
          </a:p>
        </p:txBody>
      </p:sp>
      <p:sp>
        <p:nvSpPr>
          <p:cNvPr id="5" name="TextBox 4">
            <a:extLst>
              <a:ext uri="{FF2B5EF4-FFF2-40B4-BE49-F238E27FC236}">
                <a16:creationId xmlns:a16="http://schemas.microsoft.com/office/drawing/2014/main" id="{4513A31D-D13F-2ABF-35B8-A7B6F6CB21D6}"/>
              </a:ext>
            </a:extLst>
          </p:cNvPr>
          <p:cNvSpPr txBox="1"/>
          <p:nvPr/>
        </p:nvSpPr>
        <p:spPr>
          <a:xfrm>
            <a:off x="2664459" y="2255701"/>
            <a:ext cx="9527541" cy="3046988"/>
          </a:xfrm>
          <a:prstGeom prst="rect">
            <a:avLst/>
          </a:prstGeom>
          <a:noFill/>
        </p:spPr>
        <p:txBody>
          <a:bodyPr wrap="square">
            <a:spAutoFit/>
          </a:bodyPr>
          <a:lstStyle/>
          <a:p>
            <a:pPr algn="ctr" rtl="1"/>
            <a:r>
              <a:rPr lang="ar-EG" sz="4800" b="1" dirty="0">
                <a:solidFill>
                  <a:srgbClr val="FFFFFF"/>
                </a:solidFill>
              </a:rPr>
              <a:t> مبارك الرب الذي لم يسلمنا فريسة لأسنانهم. نجت أنفسنا مثل العصفور من فخ الصيادين، الفخ انكسر ونحن نجونا، عوننا باسم الرب الذي صنع السماء والأرض هلليلويا.</a:t>
            </a:r>
            <a:endParaRPr lang="ar-EG" sz="4800" dirty="0">
              <a:solidFill>
                <a:srgbClr val="FFFFFF"/>
              </a:solidFill>
            </a:endParaRPr>
          </a:p>
        </p:txBody>
      </p:sp>
    </p:spTree>
    <p:extLst>
      <p:ext uri="{BB962C8B-B14F-4D97-AF65-F5344CB8AC3E}">
        <p14:creationId xmlns:p14="http://schemas.microsoft.com/office/powerpoint/2010/main" val="1395704755"/>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19F04-940A-2126-BFE8-42F425F01A4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9BACE5C-7701-81D0-BB64-A0AA7B2A87E2}"/>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8" name="Oval 7">
            <a:extLst>
              <a:ext uri="{FF2B5EF4-FFF2-40B4-BE49-F238E27FC236}">
                <a16:creationId xmlns:a16="http://schemas.microsoft.com/office/drawing/2014/main" id="{7D8ED66F-9060-2B50-2261-53A01AA42AF3}"/>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CC4489E9-5755-2E98-FF98-A9FE5283DC86}"/>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1297A3EA-F064-FF0E-0179-11CE274ABC3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932E5940-973A-604C-18FB-9D3AC703919E}"/>
              </a:ext>
            </a:extLst>
          </p:cNvPr>
          <p:cNvSpPr txBox="1"/>
          <p:nvPr/>
        </p:nvSpPr>
        <p:spPr>
          <a:xfrm>
            <a:off x="-2" y="1536174"/>
            <a:ext cx="12192001" cy="3785652"/>
          </a:xfrm>
          <a:prstGeom prst="rect">
            <a:avLst/>
          </a:prstGeom>
          <a:noFill/>
        </p:spPr>
        <p:txBody>
          <a:bodyPr wrap="square">
            <a:spAutoFit/>
          </a:bodyPr>
          <a:lstStyle/>
          <a:p>
            <a:pPr algn="ctr" rtl="1"/>
            <a:r>
              <a:rPr lang="ar-EG" sz="4800" b="1" dirty="0">
                <a:solidFill>
                  <a:srgbClr val="FFFFFF"/>
                </a:solidFill>
              </a:rPr>
              <a:t>ولما قام من المجمع دخل بيت سمعان. وكانت حماة سمعان بحمَّى شديدة. فسألوه من أجلها. فوقف فوقا منها وانتهر الحمى، فتركتها وفي الحال قامت وخدمتهم. وعند غروب الشمس كان كل الذين عندهم مرضى بأنواع أمراض كثيرة يقدمونهم إليه.</a:t>
            </a:r>
            <a:endParaRPr lang="ar-EG" sz="4800" dirty="0">
              <a:solidFill>
                <a:srgbClr val="FFFFFF"/>
              </a:solidFill>
            </a:endParaRPr>
          </a:p>
        </p:txBody>
      </p:sp>
      <p:pic>
        <p:nvPicPr>
          <p:cNvPr id="12" name="Picture 11">
            <a:extLst>
              <a:ext uri="{FF2B5EF4-FFF2-40B4-BE49-F238E27FC236}">
                <a16:creationId xmlns:a16="http://schemas.microsoft.com/office/drawing/2014/main" id="{6E1B916E-B170-3975-8B9B-CF7439E4FE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7415" y="5000831"/>
            <a:ext cx="1523999" cy="2186479"/>
          </a:xfrm>
          <a:prstGeom prst="rect">
            <a:avLst/>
          </a:prstGeom>
        </p:spPr>
      </p:pic>
      <p:sp>
        <p:nvSpPr>
          <p:cNvPr id="5" name="TextBox 4">
            <a:extLst>
              <a:ext uri="{FF2B5EF4-FFF2-40B4-BE49-F238E27FC236}">
                <a16:creationId xmlns:a16="http://schemas.microsoft.com/office/drawing/2014/main" id="{90A24C66-9EE4-2478-4FD4-57AA431BAA53}"/>
              </a:ext>
            </a:extLst>
          </p:cNvPr>
          <p:cNvSpPr txBox="1"/>
          <p:nvPr/>
        </p:nvSpPr>
        <p:spPr>
          <a:xfrm>
            <a:off x="2839127" y="479286"/>
            <a:ext cx="6192982" cy="707886"/>
          </a:xfrm>
          <a:prstGeom prst="rect">
            <a:avLst/>
          </a:prstGeom>
          <a:noFill/>
        </p:spPr>
        <p:txBody>
          <a:bodyPr wrap="square">
            <a:spAutoFit/>
          </a:bodyPr>
          <a:lstStyle/>
          <a:p>
            <a:pPr algn="ctr" rtl="1"/>
            <a:r>
              <a:rPr lang="ar-EG" sz="4000" b="1" u="sng" dirty="0">
                <a:solidFill>
                  <a:srgbClr val="FFFFFF"/>
                </a:solidFill>
              </a:rPr>
              <a:t>(إنجيل لوقا 4: 38-41)</a:t>
            </a:r>
            <a:endParaRPr lang="ar-EG" sz="4000" u="sng" dirty="0">
              <a:solidFill>
                <a:srgbClr val="FFFFFF"/>
              </a:solidFill>
            </a:endParaRPr>
          </a:p>
        </p:txBody>
      </p:sp>
    </p:spTree>
    <p:extLst>
      <p:ext uri="{BB962C8B-B14F-4D97-AF65-F5344CB8AC3E}">
        <p14:creationId xmlns:p14="http://schemas.microsoft.com/office/powerpoint/2010/main" val="29474342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9FEA7-F7F3-4501-AE2B-7022BB9CC71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4934F57-1B7B-6564-3CC1-25FCA5B7C847}"/>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8" name="Oval 7">
            <a:extLst>
              <a:ext uri="{FF2B5EF4-FFF2-40B4-BE49-F238E27FC236}">
                <a16:creationId xmlns:a16="http://schemas.microsoft.com/office/drawing/2014/main" id="{DEB3B246-AA32-8F75-9B22-09B7881EC8A7}"/>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5717B1FC-E6FD-F3B6-E967-E9046A0C662A}"/>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A129F5E2-C6BB-BE08-0E54-903753D8E35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ADBD2121-1C28-4217-60E2-B7F6F747D794}"/>
              </a:ext>
            </a:extLst>
          </p:cNvPr>
          <p:cNvSpPr txBox="1"/>
          <p:nvPr/>
        </p:nvSpPr>
        <p:spPr>
          <a:xfrm>
            <a:off x="-2" y="1622583"/>
            <a:ext cx="12192001" cy="3785652"/>
          </a:xfrm>
          <a:prstGeom prst="rect">
            <a:avLst/>
          </a:prstGeom>
          <a:noFill/>
        </p:spPr>
        <p:txBody>
          <a:bodyPr wrap="square">
            <a:spAutoFit/>
          </a:bodyPr>
          <a:lstStyle/>
          <a:p>
            <a:pPr algn="ctr" rtl="1"/>
            <a:r>
              <a:rPr lang="ar-EG" sz="4800" b="1" dirty="0">
                <a:solidFill>
                  <a:srgbClr val="FFFFFF"/>
                </a:solidFill>
              </a:rPr>
              <a:t> أما هو فكان يضع يديه على كل واحد منهم فيشفيهم. وكانت الشياطين تخرج من كثيرين وهي تصرخ وتقول: أنت هو المسيح ابن الله. فكان ينتهرهم ولا يدَعهم ينطقون، لأنهم كانوا قد عرفوه أنه هو المسيح</a:t>
            </a:r>
            <a:r>
              <a:rPr lang="en-US" sz="4800" b="1" dirty="0">
                <a:solidFill>
                  <a:srgbClr val="FFFFFF"/>
                </a:solidFill>
              </a:rPr>
              <a:t>.</a:t>
            </a:r>
          </a:p>
          <a:p>
            <a:pPr algn="ctr" rtl="1"/>
            <a:r>
              <a:rPr lang="ar-EG" sz="4800" b="1" dirty="0"/>
              <a:t> </a:t>
            </a:r>
            <a:r>
              <a:rPr lang="ar-EG" sz="4800" b="1" dirty="0">
                <a:solidFill>
                  <a:schemeClr val="bg1"/>
                </a:solidFill>
              </a:rPr>
              <a:t>(والمجد لله دائما)</a:t>
            </a:r>
            <a:endParaRPr lang="ar-EG" sz="4800" dirty="0">
              <a:solidFill>
                <a:schemeClr val="bg1"/>
              </a:solidFill>
            </a:endParaRPr>
          </a:p>
        </p:txBody>
      </p:sp>
      <p:pic>
        <p:nvPicPr>
          <p:cNvPr id="12" name="Picture 11">
            <a:extLst>
              <a:ext uri="{FF2B5EF4-FFF2-40B4-BE49-F238E27FC236}">
                <a16:creationId xmlns:a16="http://schemas.microsoft.com/office/drawing/2014/main" id="{AFCD23FB-225A-955D-3C46-328DC0FD04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97415" y="5000831"/>
            <a:ext cx="1523999" cy="2186479"/>
          </a:xfrm>
          <a:prstGeom prst="rect">
            <a:avLst/>
          </a:prstGeom>
        </p:spPr>
      </p:pic>
      <p:sp>
        <p:nvSpPr>
          <p:cNvPr id="5" name="TextBox 4">
            <a:extLst>
              <a:ext uri="{FF2B5EF4-FFF2-40B4-BE49-F238E27FC236}">
                <a16:creationId xmlns:a16="http://schemas.microsoft.com/office/drawing/2014/main" id="{A39CECCC-8E1E-F788-C11D-EFE042CE0DAF}"/>
              </a:ext>
            </a:extLst>
          </p:cNvPr>
          <p:cNvSpPr txBox="1"/>
          <p:nvPr/>
        </p:nvSpPr>
        <p:spPr>
          <a:xfrm>
            <a:off x="2839127" y="479286"/>
            <a:ext cx="6192982" cy="707886"/>
          </a:xfrm>
          <a:prstGeom prst="rect">
            <a:avLst/>
          </a:prstGeom>
          <a:noFill/>
        </p:spPr>
        <p:txBody>
          <a:bodyPr wrap="square">
            <a:spAutoFit/>
          </a:bodyPr>
          <a:lstStyle/>
          <a:p>
            <a:pPr algn="ctr" rtl="1"/>
            <a:r>
              <a:rPr lang="ar-EG" sz="4000" b="1" u="sng" dirty="0">
                <a:solidFill>
                  <a:srgbClr val="FFFFFF"/>
                </a:solidFill>
              </a:rPr>
              <a:t>(إنجيل لوقا 4: 38-41)</a:t>
            </a:r>
            <a:endParaRPr lang="ar-EG" sz="4000" u="sng" dirty="0">
              <a:solidFill>
                <a:srgbClr val="FFFFFF"/>
              </a:solidFill>
            </a:endParaRPr>
          </a:p>
        </p:txBody>
      </p:sp>
    </p:spTree>
    <p:extLst>
      <p:ext uri="{BB962C8B-B14F-4D97-AF65-F5344CB8AC3E}">
        <p14:creationId xmlns:p14="http://schemas.microsoft.com/office/powerpoint/2010/main" val="17430071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75D61-0600-1A7D-DBD1-B5AEB6C766F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8D53F4A-A13E-D433-2800-4033BD3D1B7B}"/>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BC18C293-6916-B7F0-DDD9-4B3438F9D77E}"/>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6BD65F5D-D328-95C9-0E94-0D05B549AF2E}"/>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68BBE97-6EB3-4631-4C8B-499046156F9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F975AB48-3DA7-21CC-C7DC-0D15EDF856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D706DA24-546C-631A-2ACB-28C3A1F86C46}"/>
              </a:ext>
            </a:extLst>
          </p:cNvPr>
          <p:cNvSpPr txBox="1"/>
          <p:nvPr/>
        </p:nvSpPr>
        <p:spPr>
          <a:xfrm>
            <a:off x="1531932" y="461664"/>
            <a:ext cx="8810247" cy="646331"/>
          </a:xfrm>
          <a:prstGeom prst="rect">
            <a:avLst/>
          </a:prstGeom>
          <a:noFill/>
        </p:spPr>
        <p:txBody>
          <a:bodyPr wrap="square" rtlCol="0">
            <a:spAutoFit/>
          </a:bodyPr>
          <a:lstStyle/>
          <a:p>
            <a:pPr algn="ctr" rtl="1"/>
            <a:r>
              <a:rPr lang="ar-EG" sz="3600" b="1" u="sng" dirty="0">
                <a:solidFill>
                  <a:srgbClr val="FFFFFF"/>
                </a:solidFill>
              </a:rPr>
              <a:t>القطع</a:t>
            </a:r>
            <a:endParaRPr lang="ar-EG" sz="3600" u="sng" dirty="0">
              <a:solidFill>
                <a:srgbClr val="FFFFFF"/>
              </a:solidFill>
            </a:endParaRPr>
          </a:p>
        </p:txBody>
      </p:sp>
      <p:sp>
        <p:nvSpPr>
          <p:cNvPr id="5" name="TextBox 4">
            <a:extLst>
              <a:ext uri="{FF2B5EF4-FFF2-40B4-BE49-F238E27FC236}">
                <a16:creationId xmlns:a16="http://schemas.microsoft.com/office/drawing/2014/main" id="{9C20CC1E-E2BA-3CC1-E69B-B5785F0F5AB9}"/>
              </a:ext>
            </a:extLst>
          </p:cNvPr>
          <p:cNvSpPr txBox="1"/>
          <p:nvPr/>
        </p:nvSpPr>
        <p:spPr>
          <a:xfrm>
            <a:off x="2664459" y="2081069"/>
            <a:ext cx="9527541" cy="3785652"/>
          </a:xfrm>
          <a:prstGeom prst="rect">
            <a:avLst/>
          </a:prstGeom>
          <a:noFill/>
        </p:spPr>
        <p:txBody>
          <a:bodyPr wrap="square">
            <a:spAutoFit/>
          </a:bodyPr>
          <a:lstStyle/>
          <a:p>
            <a:pPr algn="ctr" rtl="1"/>
            <a:r>
              <a:rPr lang="ar-EG" sz="4800" b="1" dirty="0">
                <a:solidFill>
                  <a:srgbClr val="FFFFFF"/>
                </a:solidFill>
              </a:rPr>
              <a:t>¨   إذا كان الصديق بالجهد يخلص</a:t>
            </a:r>
          </a:p>
          <a:p>
            <a:pPr algn="ctr" rtl="1"/>
            <a:r>
              <a:rPr lang="ar-EG" sz="4800" b="1" dirty="0">
                <a:solidFill>
                  <a:srgbClr val="FFFFFF"/>
                </a:solidFill>
              </a:rPr>
              <a:t> فأين أظهر أنا الخاطئ. ثقل النهار وحره لم أحتمل لضعف بشريتي. لكن أنت يا الله الرحوم احسبني مع أصحاب الساعة الحادية عشر. لأني هاأنذا بالآثام حبل بي وبالخطايا ولدتني أمي.</a:t>
            </a:r>
            <a:endParaRPr lang="ar-EG" sz="4800" dirty="0">
              <a:solidFill>
                <a:srgbClr val="FFFFFF"/>
              </a:solidFill>
            </a:endParaRPr>
          </a:p>
        </p:txBody>
      </p:sp>
    </p:spTree>
    <p:extLst>
      <p:ext uri="{BB962C8B-B14F-4D97-AF65-F5344CB8AC3E}">
        <p14:creationId xmlns:p14="http://schemas.microsoft.com/office/powerpoint/2010/main" val="4239592964"/>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F6BB6-9EA7-AEE8-65AA-54E93A48236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0455E81-729B-0052-4ECC-B0E76161B236}"/>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104B4A00-CCF5-D333-3511-863779C6E9ED}"/>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D85B2A58-540F-7350-01D6-204F153BF250}"/>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906D6EF-6403-DF99-99C0-529CCBF38B0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B8B2EC9D-B148-344D-48D6-1DC97DC783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F430A9DF-7D19-A95D-70B1-D03FC3936A1D}"/>
              </a:ext>
            </a:extLst>
          </p:cNvPr>
          <p:cNvSpPr txBox="1"/>
          <p:nvPr/>
        </p:nvSpPr>
        <p:spPr>
          <a:xfrm>
            <a:off x="1531932" y="461664"/>
            <a:ext cx="8810247" cy="646331"/>
          </a:xfrm>
          <a:prstGeom prst="rect">
            <a:avLst/>
          </a:prstGeom>
          <a:noFill/>
        </p:spPr>
        <p:txBody>
          <a:bodyPr wrap="square" rtlCol="0">
            <a:spAutoFit/>
          </a:bodyPr>
          <a:lstStyle/>
          <a:p>
            <a:pPr algn="ctr" rtl="1"/>
            <a:r>
              <a:rPr lang="ar-EG" sz="3600" b="1" u="sng" dirty="0">
                <a:solidFill>
                  <a:srgbClr val="FFFFFF"/>
                </a:solidFill>
              </a:rPr>
              <a:t>القطع</a:t>
            </a:r>
            <a:endParaRPr lang="ar-EG" sz="3600" u="sng" dirty="0">
              <a:solidFill>
                <a:srgbClr val="FFFFFF"/>
              </a:solidFill>
            </a:endParaRPr>
          </a:p>
        </p:txBody>
      </p:sp>
      <p:sp>
        <p:nvSpPr>
          <p:cNvPr id="5" name="TextBox 4">
            <a:extLst>
              <a:ext uri="{FF2B5EF4-FFF2-40B4-BE49-F238E27FC236}">
                <a16:creationId xmlns:a16="http://schemas.microsoft.com/office/drawing/2014/main" id="{889DEBBB-7E6D-5C06-0D90-8BFEC75ABDF4}"/>
              </a:ext>
            </a:extLst>
          </p:cNvPr>
          <p:cNvSpPr txBox="1"/>
          <p:nvPr/>
        </p:nvSpPr>
        <p:spPr>
          <a:xfrm>
            <a:off x="2664459" y="2221546"/>
            <a:ext cx="9527541" cy="3724096"/>
          </a:xfrm>
          <a:prstGeom prst="rect">
            <a:avLst/>
          </a:prstGeom>
          <a:noFill/>
        </p:spPr>
        <p:txBody>
          <a:bodyPr wrap="square">
            <a:spAutoFit/>
          </a:bodyPr>
          <a:lstStyle/>
          <a:p>
            <a:pPr algn="ctr" rtl="1"/>
            <a:r>
              <a:rPr lang="ar-EG" sz="4800" b="1" dirty="0">
                <a:solidFill>
                  <a:srgbClr val="FFFFFF"/>
                </a:solidFill>
              </a:rPr>
              <a:t>فما أجسر أن أنظر إلى علو السماء،</a:t>
            </a:r>
          </a:p>
          <a:p>
            <a:pPr algn="ctr" rtl="1"/>
            <a:r>
              <a:rPr lang="ar-EG" sz="4800" b="1" dirty="0">
                <a:solidFill>
                  <a:srgbClr val="FFFFFF"/>
                </a:solidFill>
              </a:rPr>
              <a:t> لكني أتكل على غنى رحمتك ومحبتك للبشرية، صارخا قائلا: اللهم اغفر لي أنا الخاطئ وارحمني</a:t>
            </a:r>
          </a:p>
          <a:p>
            <a:pPr algn="ctr" rtl="1"/>
            <a:r>
              <a:rPr lang="ar-EG" sz="4400" b="1" dirty="0">
                <a:solidFill>
                  <a:srgbClr val="FFFFFF"/>
                </a:solidFill>
              </a:rPr>
              <a:t>(ذوكصابتري).</a:t>
            </a:r>
            <a:endParaRPr lang="ar-EG" sz="4400" dirty="0">
              <a:solidFill>
                <a:srgbClr val="FFFFFF"/>
              </a:solidFill>
            </a:endParaRPr>
          </a:p>
        </p:txBody>
      </p:sp>
    </p:spTree>
    <p:extLst>
      <p:ext uri="{BB962C8B-B14F-4D97-AF65-F5344CB8AC3E}">
        <p14:creationId xmlns:p14="http://schemas.microsoft.com/office/powerpoint/2010/main" val="3303099657"/>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52097-58E9-FE95-1AD9-BDDA80A487E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22C7100-3A91-7D29-E150-647874EFF33E}"/>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339E43DE-B725-2A5A-C4FC-B9D3B3D73B20}"/>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7F7B0FF0-FF25-E8ED-7AC0-31C80737084E}"/>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7D440F0-B6B1-083C-1742-1621EDE5DCB2}"/>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B7BC25DC-9FCA-9B79-85C6-BFD7EAD9ADE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6B618DB4-9E3C-643C-EB2A-A270954EC099}"/>
              </a:ext>
            </a:extLst>
          </p:cNvPr>
          <p:cNvSpPr txBox="1"/>
          <p:nvPr/>
        </p:nvSpPr>
        <p:spPr>
          <a:xfrm>
            <a:off x="1531932" y="461664"/>
            <a:ext cx="8810247" cy="646331"/>
          </a:xfrm>
          <a:prstGeom prst="rect">
            <a:avLst/>
          </a:prstGeom>
          <a:noFill/>
        </p:spPr>
        <p:txBody>
          <a:bodyPr wrap="square" rtlCol="0">
            <a:spAutoFit/>
          </a:bodyPr>
          <a:lstStyle/>
          <a:p>
            <a:pPr algn="ctr" rtl="1"/>
            <a:r>
              <a:rPr lang="ar-EG" sz="3600" b="1" u="sng" dirty="0">
                <a:solidFill>
                  <a:srgbClr val="FFFFFF"/>
                </a:solidFill>
              </a:rPr>
              <a:t>القطع</a:t>
            </a:r>
            <a:endParaRPr lang="ar-EG" sz="3600" u="sng" dirty="0">
              <a:solidFill>
                <a:srgbClr val="FFFFFF"/>
              </a:solidFill>
            </a:endParaRPr>
          </a:p>
        </p:txBody>
      </p:sp>
      <p:sp>
        <p:nvSpPr>
          <p:cNvPr id="5" name="TextBox 4">
            <a:extLst>
              <a:ext uri="{FF2B5EF4-FFF2-40B4-BE49-F238E27FC236}">
                <a16:creationId xmlns:a16="http://schemas.microsoft.com/office/drawing/2014/main" id="{09BF3132-5478-15C8-2BF6-5A37196156C4}"/>
              </a:ext>
            </a:extLst>
          </p:cNvPr>
          <p:cNvSpPr txBox="1"/>
          <p:nvPr/>
        </p:nvSpPr>
        <p:spPr>
          <a:xfrm>
            <a:off x="2664459" y="2075259"/>
            <a:ext cx="9527541" cy="4524315"/>
          </a:xfrm>
          <a:prstGeom prst="rect">
            <a:avLst/>
          </a:prstGeom>
          <a:noFill/>
        </p:spPr>
        <p:txBody>
          <a:bodyPr wrap="square">
            <a:spAutoFit/>
          </a:bodyPr>
          <a:lstStyle/>
          <a:p>
            <a:pPr algn="ctr" rtl="1"/>
            <a:r>
              <a:rPr lang="ar-EG" sz="4800" b="1" dirty="0">
                <a:solidFill>
                  <a:srgbClr val="FFFFFF"/>
                </a:solidFill>
              </a:rPr>
              <a:t>¨   أسرع لي يا مخلص بفتح الأحضان</a:t>
            </a:r>
          </a:p>
          <a:p>
            <a:pPr algn="ctr" rtl="1"/>
            <a:r>
              <a:rPr lang="ar-EG" sz="4800" b="1" dirty="0">
                <a:solidFill>
                  <a:srgbClr val="FFFFFF"/>
                </a:solidFill>
              </a:rPr>
              <a:t> الأبوية. لأني أفنيت عمري في اللذات والشهوات، وقد مضى منى النهار وفات، فالآن اتكل على غنى رأفتك التي لا تفرغ. فلا تتخل عن قلبٍ خاشع مفتقر لرحمتك. لأني إليك أصرخ يا رب بتخشع:</a:t>
            </a:r>
            <a:endParaRPr lang="ar-EG" sz="4800" dirty="0">
              <a:solidFill>
                <a:srgbClr val="FFFFFF"/>
              </a:solidFill>
            </a:endParaRPr>
          </a:p>
        </p:txBody>
      </p:sp>
    </p:spTree>
    <p:extLst>
      <p:ext uri="{BB962C8B-B14F-4D97-AF65-F5344CB8AC3E}">
        <p14:creationId xmlns:p14="http://schemas.microsoft.com/office/powerpoint/2010/main" val="812236897"/>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AB410-67B7-F934-3C43-9A0619247DB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FDB4F20-0DA9-F559-B4ED-0B518BF2CF16}"/>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69AFF2AA-33A1-2CD0-889D-8F2A7571A340}"/>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AA382214-7D1C-B0E4-4950-6CD7CF45F9F1}"/>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7BD755D-9F11-AA13-343C-B0CE59109C1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EC05A104-B387-50A3-E02D-3EDB320B2D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A0E923D9-CED8-D48C-6FC8-A7BD1CBFABE1}"/>
              </a:ext>
            </a:extLst>
          </p:cNvPr>
          <p:cNvSpPr txBox="1"/>
          <p:nvPr/>
        </p:nvSpPr>
        <p:spPr>
          <a:xfrm>
            <a:off x="1531932" y="461664"/>
            <a:ext cx="8810247" cy="646331"/>
          </a:xfrm>
          <a:prstGeom prst="rect">
            <a:avLst/>
          </a:prstGeom>
          <a:noFill/>
        </p:spPr>
        <p:txBody>
          <a:bodyPr wrap="square" rtlCol="0">
            <a:spAutoFit/>
          </a:bodyPr>
          <a:lstStyle/>
          <a:p>
            <a:pPr algn="ctr" rtl="1"/>
            <a:r>
              <a:rPr lang="ar-EG" sz="3600" b="1" u="sng" dirty="0">
                <a:solidFill>
                  <a:srgbClr val="FFFFFF"/>
                </a:solidFill>
              </a:rPr>
              <a:t>القطع</a:t>
            </a:r>
            <a:endParaRPr lang="ar-EG" sz="3600" u="sng" dirty="0">
              <a:solidFill>
                <a:srgbClr val="FFFFFF"/>
              </a:solidFill>
            </a:endParaRPr>
          </a:p>
        </p:txBody>
      </p:sp>
      <p:sp>
        <p:nvSpPr>
          <p:cNvPr id="5" name="TextBox 4">
            <a:extLst>
              <a:ext uri="{FF2B5EF4-FFF2-40B4-BE49-F238E27FC236}">
                <a16:creationId xmlns:a16="http://schemas.microsoft.com/office/drawing/2014/main" id="{F9B90BE8-99B1-9505-2CF5-7B036A86BCDA}"/>
              </a:ext>
            </a:extLst>
          </p:cNvPr>
          <p:cNvSpPr txBox="1"/>
          <p:nvPr/>
        </p:nvSpPr>
        <p:spPr>
          <a:xfrm>
            <a:off x="2625877" y="2119701"/>
            <a:ext cx="9527541" cy="3046988"/>
          </a:xfrm>
          <a:prstGeom prst="rect">
            <a:avLst/>
          </a:prstGeom>
          <a:noFill/>
        </p:spPr>
        <p:txBody>
          <a:bodyPr wrap="square">
            <a:spAutoFit/>
          </a:bodyPr>
          <a:lstStyle/>
          <a:p>
            <a:pPr algn="ctr" rtl="1"/>
            <a:r>
              <a:rPr lang="ar-EG" sz="4800" b="1" dirty="0">
                <a:solidFill>
                  <a:srgbClr val="FFFFFF"/>
                </a:solidFill>
              </a:rPr>
              <a:t>أخطأت يا أبتاه إلى السماء</a:t>
            </a:r>
          </a:p>
          <a:p>
            <a:pPr algn="ctr" rtl="1"/>
            <a:r>
              <a:rPr lang="ar-EG" sz="4800" b="1" dirty="0">
                <a:solidFill>
                  <a:srgbClr val="FFFFFF"/>
                </a:solidFill>
              </a:rPr>
              <a:t> وقدامك ولست مستحقا أن أدعَى لك ابنا،</a:t>
            </a:r>
          </a:p>
          <a:p>
            <a:pPr algn="ctr" rtl="1"/>
            <a:r>
              <a:rPr lang="ar-EG" sz="4800" b="1" dirty="0">
                <a:solidFill>
                  <a:srgbClr val="FFFFFF"/>
                </a:solidFill>
              </a:rPr>
              <a:t> بل اجعلني كأحد أجرائك </a:t>
            </a:r>
          </a:p>
          <a:p>
            <a:pPr algn="ctr" rtl="1"/>
            <a:r>
              <a:rPr lang="ar-EG" sz="4800" b="1" dirty="0">
                <a:solidFill>
                  <a:srgbClr val="FFFFFF"/>
                </a:solidFill>
              </a:rPr>
              <a:t>(كي نين)</a:t>
            </a:r>
            <a:endParaRPr lang="ar-EG" sz="4800" dirty="0">
              <a:solidFill>
                <a:srgbClr val="FFFFFF"/>
              </a:solidFill>
            </a:endParaRPr>
          </a:p>
        </p:txBody>
      </p:sp>
    </p:spTree>
    <p:extLst>
      <p:ext uri="{BB962C8B-B14F-4D97-AF65-F5344CB8AC3E}">
        <p14:creationId xmlns:p14="http://schemas.microsoft.com/office/powerpoint/2010/main" val="2674010809"/>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28C2B-6361-67FB-551E-970602C8AFE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CF743AC-4A83-093D-5B57-81DB48B6C7C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0079A8C7-E5A5-9E74-A3CB-64EA61727F1E}"/>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C02F5112-5E25-281D-BEC5-948E72F55D7B}"/>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DC4494A-5EE3-733F-7B12-06F8F78746D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39A5845D-E188-5065-2C84-AABDD7EF4F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6362EE8D-4590-F0E5-BD93-38DDD49E3CAC}"/>
              </a:ext>
            </a:extLst>
          </p:cNvPr>
          <p:cNvSpPr txBox="1"/>
          <p:nvPr/>
        </p:nvSpPr>
        <p:spPr>
          <a:xfrm>
            <a:off x="1531932" y="461664"/>
            <a:ext cx="8810247" cy="646331"/>
          </a:xfrm>
          <a:prstGeom prst="rect">
            <a:avLst/>
          </a:prstGeom>
          <a:noFill/>
        </p:spPr>
        <p:txBody>
          <a:bodyPr wrap="square" rtlCol="0">
            <a:spAutoFit/>
          </a:bodyPr>
          <a:lstStyle/>
          <a:p>
            <a:pPr algn="ctr" rtl="1"/>
            <a:r>
              <a:rPr lang="ar-EG" sz="3600" b="1" u="sng" dirty="0">
                <a:solidFill>
                  <a:srgbClr val="FFFFFF"/>
                </a:solidFill>
              </a:rPr>
              <a:t>القطع</a:t>
            </a:r>
            <a:endParaRPr lang="ar-EG" sz="3600" u="sng" dirty="0">
              <a:solidFill>
                <a:srgbClr val="FFFFFF"/>
              </a:solidFill>
            </a:endParaRPr>
          </a:p>
        </p:txBody>
      </p:sp>
      <p:sp>
        <p:nvSpPr>
          <p:cNvPr id="5" name="TextBox 4">
            <a:extLst>
              <a:ext uri="{FF2B5EF4-FFF2-40B4-BE49-F238E27FC236}">
                <a16:creationId xmlns:a16="http://schemas.microsoft.com/office/drawing/2014/main" id="{31E6AB53-B3B6-8E59-F9C5-AEE14934F9B9}"/>
              </a:ext>
            </a:extLst>
          </p:cNvPr>
          <p:cNvSpPr txBox="1"/>
          <p:nvPr/>
        </p:nvSpPr>
        <p:spPr>
          <a:xfrm>
            <a:off x="2664459" y="2119701"/>
            <a:ext cx="9527541" cy="3785652"/>
          </a:xfrm>
          <a:prstGeom prst="rect">
            <a:avLst/>
          </a:prstGeom>
          <a:noFill/>
        </p:spPr>
        <p:txBody>
          <a:bodyPr wrap="square">
            <a:spAutoFit/>
          </a:bodyPr>
          <a:lstStyle/>
          <a:p>
            <a:pPr algn="ctr" rtl="1"/>
            <a:r>
              <a:rPr lang="ar-EG" sz="4800" b="1" dirty="0">
                <a:solidFill>
                  <a:srgbClr val="FFFFFF"/>
                </a:solidFill>
              </a:rPr>
              <a:t>¨   لكل إثم بحرص ونشاط فعلتُ، ولكل خطيةٍ بشوق واجتهاد ارتكبتُ، ولكل عذابٍ وحكم استوجبتُ. فهيئي لي أسبابَ التوبة أيتها السيدة العذراء. فإليك أتضرع وبك أستشفع، وإياك أدعو أن تساعديني لئلا أخزى.</a:t>
            </a:r>
            <a:endParaRPr lang="ar-EG" sz="4800" dirty="0">
              <a:solidFill>
                <a:srgbClr val="FFFFFF"/>
              </a:solidFill>
            </a:endParaRPr>
          </a:p>
        </p:txBody>
      </p:sp>
    </p:spTree>
    <p:extLst>
      <p:ext uri="{BB962C8B-B14F-4D97-AF65-F5344CB8AC3E}">
        <p14:creationId xmlns:p14="http://schemas.microsoft.com/office/powerpoint/2010/main" val="1205393827"/>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5C819-FDCF-0016-99B2-5C508FAE652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0D65FCA-383A-6953-D2DD-D4113DBF5868}"/>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653FB8CF-A5EE-FAD8-18E9-07796F929A3D}"/>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5787A8C9-6D5F-1B1C-3B0A-974605663328}"/>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7000364-38B7-BF21-18CA-0178A0542A7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1C13881D-1003-D7E6-6BE5-C488498C1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6A6617FF-E0C0-6342-F23F-8CF192A2E70B}"/>
              </a:ext>
            </a:extLst>
          </p:cNvPr>
          <p:cNvSpPr txBox="1"/>
          <p:nvPr/>
        </p:nvSpPr>
        <p:spPr>
          <a:xfrm>
            <a:off x="1531932" y="461664"/>
            <a:ext cx="8810247" cy="646331"/>
          </a:xfrm>
          <a:prstGeom prst="rect">
            <a:avLst/>
          </a:prstGeom>
          <a:noFill/>
        </p:spPr>
        <p:txBody>
          <a:bodyPr wrap="square" rtlCol="0">
            <a:spAutoFit/>
          </a:bodyPr>
          <a:lstStyle/>
          <a:p>
            <a:pPr algn="ctr" rtl="1"/>
            <a:r>
              <a:rPr lang="ar-EG" sz="3600" b="1" u="sng" dirty="0">
                <a:solidFill>
                  <a:srgbClr val="FFFFFF"/>
                </a:solidFill>
              </a:rPr>
              <a:t>القطع</a:t>
            </a:r>
            <a:endParaRPr lang="ar-EG" sz="3600" u="sng" dirty="0">
              <a:solidFill>
                <a:srgbClr val="FFFFFF"/>
              </a:solidFill>
            </a:endParaRPr>
          </a:p>
        </p:txBody>
      </p:sp>
      <p:sp>
        <p:nvSpPr>
          <p:cNvPr id="5" name="TextBox 4">
            <a:extLst>
              <a:ext uri="{FF2B5EF4-FFF2-40B4-BE49-F238E27FC236}">
                <a16:creationId xmlns:a16="http://schemas.microsoft.com/office/drawing/2014/main" id="{E471D7CA-C4BF-CDAF-C8D4-D3560AC4C968}"/>
              </a:ext>
            </a:extLst>
          </p:cNvPr>
          <p:cNvSpPr txBox="1"/>
          <p:nvPr/>
        </p:nvSpPr>
        <p:spPr>
          <a:xfrm>
            <a:off x="2664459" y="2119701"/>
            <a:ext cx="9527541" cy="4524315"/>
          </a:xfrm>
          <a:prstGeom prst="rect">
            <a:avLst/>
          </a:prstGeom>
          <a:noFill/>
        </p:spPr>
        <p:txBody>
          <a:bodyPr wrap="square">
            <a:spAutoFit/>
          </a:bodyPr>
          <a:lstStyle/>
          <a:p>
            <a:pPr algn="ctr" rtl="1"/>
            <a:r>
              <a:rPr lang="ar-EG" sz="4800" b="1" dirty="0">
                <a:solidFill>
                  <a:srgbClr val="FFFFFF"/>
                </a:solidFill>
              </a:rPr>
              <a:t>وعند مفارقة نفسي من جسدي احضري</a:t>
            </a:r>
          </a:p>
          <a:p>
            <a:pPr algn="ctr" rtl="1"/>
            <a:r>
              <a:rPr lang="ar-EG" sz="4800" b="1" dirty="0">
                <a:solidFill>
                  <a:srgbClr val="FFFFFF"/>
                </a:solidFill>
              </a:rPr>
              <a:t> عندي، ولمؤامرة الأعداء اهزمي، ولأبواب الجحيم أغلقي. لئلا يبتلعوا نفسي يا عروس بلا عيب للختن الحقيقي.</a:t>
            </a:r>
          </a:p>
          <a:p>
            <a:pPr algn="ctr" rtl="1"/>
            <a:endParaRPr lang="ar-EG" sz="4800" b="1" dirty="0">
              <a:solidFill>
                <a:srgbClr val="FFFFFF"/>
              </a:solidFill>
            </a:endParaRPr>
          </a:p>
          <a:p>
            <a:pPr algn="ctr" rtl="1"/>
            <a:r>
              <a:rPr lang="ar-EG" sz="4800" b="1" dirty="0">
                <a:solidFill>
                  <a:srgbClr val="D09E00"/>
                </a:solidFill>
              </a:rPr>
              <a:t>(</a:t>
            </a:r>
            <a:r>
              <a:rPr lang="ar-SA" sz="4800" b="1" dirty="0">
                <a:solidFill>
                  <a:srgbClr val="D09E00"/>
                </a:solidFill>
              </a:rPr>
              <a:t>كيرياليسون</a:t>
            </a:r>
            <a:r>
              <a:rPr lang="ar-EG" sz="4800" b="1" dirty="0">
                <a:solidFill>
                  <a:srgbClr val="D09E00"/>
                </a:solidFill>
              </a:rPr>
              <a:t>) 41 مرة</a:t>
            </a:r>
          </a:p>
        </p:txBody>
      </p:sp>
    </p:spTree>
    <p:extLst>
      <p:ext uri="{BB962C8B-B14F-4D97-AF65-F5344CB8AC3E}">
        <p14:creationId xmlns:p14="http://schemas.microsoft.com/office/powerpoint/2010/main" val="4077857424"/>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EC3FF-AB06-3E77-D7AA-5929EF35549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2B7652B-B48C-3878-8752-1145E5AACE98}"/>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7CA790AF-4E2E-2808-0C08-A916D22E8D44}"/>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101DA8E8-1DFE-C9BB-F11E-093BA894D389}"/>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14E3398-DD60-5033-B6E5-A408DA77D5A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E1AAE19C-3283-FEDB-4690-DE82007947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C333B337-D37E-2BD4-8137-A57B38E3A398}"/>
              </a:ext>
            </a:extLst>
          </p:cNvPr>
          <p:cNvSpPr txBox="1"/>
          <p:nvPr/>
        </p:nvSpPr>
        <p:spPr>
          <a:xfrm>
            <a:off x="1531932" y="456957"/>
            <a:ext cx="8810247" cy="646331"/>
          </a:xfrm>
          <a:prstGeom prst="rect">
            <a:avLst/>
          </a:prstGeom>
          <a:noFill/>
        </p:spPr>
        <p:txBody>
          <a:bodyPr wrap="square" rtlCol="0">
            <a:spAutoFit/>
          </a:bodyPr>
          <a:lstStyle/>
          <a:p>
            <a:pPr algn="ctr" rtl="1"/>
            <a:r>
              <a:rPr lang="ar-EG" sz="3600" b="1" u="sng" dirty="0">
                <a:solidFill>
                  <a:srgbClr val="FFFFFF"/>
                </a:solidFill>
              </a:rPr>
              <a:t>قدوس قدوس قدوس</a:t>
            </a:r>
            <a:endParaRPr lang="ar-EG" sz="3600" u="sng" dirty="0">
              <a:solidFill>
                <a:srgbClr val="FFFFFF"/>
              </a:solidFill>
            </a:endParaRPr>
          </a:p>
        </p:txBody>
      </p:sp>
      <p:sp>
        <p:nvSpPr>
          <p:cNvPr id="5" name="TextBox 4">
            <a:extLst>
              <a:ext uri="{FF2B5EF4-FFF2-40B4-BE49-F238E27FC236}">
                <a16:creationId xmlns:a16="http://schemas.microsoft.com/office/drawing/2014/main" id="{0223DC1A-2D4F-D3EA-20D1-1880E44487D3}"/>
              </a:ext>
            </a:extLst>
          </p:cNvPr>
          <p:cNvSpPr txBox="1"/>
          <p:nvPr/>
        </p:nvSpPr>
        <p:spPr>
          <a:xfrm>
            <a:off x="2664459" y="1903782"/>
            <a:ext cx="9527541" cy="3785652"/>
          </a:xfrm>
          <a:prstGeom prst="rect">
            <a:avLst/>
          </a:prstGeom>
          <a:noFill/>
        </p:spPr>
        <p:txBody>
          <a:bodyPr wrap="square">
            <a:spAutoFit/>
          </a:bodyPr>
          <a:lstStyle/>
          <a:p>
            <a:pPr algn="ctr" rtl="1"/>
            <a:r>
              <a:rPr lang="ar-EG" sz="4800" b="1" dirty="0">
                <a:solidFill>
                  <a:srgbClr val="FFFFFF"/>
                </a:solidFill>
              </a:rPr>
              <a:t>قدوس، قدوس، قدوس، رب الصباؤوت.</a:t>
            </a:r>
          </a:p>
          <a:p>
            <a:pPr algn="ctr" rtl="1"/>
            <a:r>
              <a:rPr lang="ar-EG" sz="4800" b="1" dirty="0">
                <a:solidFill>
                  <a:srgbClr val="FFFFFF"/>
                </a:solidFill>
              </a:rPr>
              <a:t> السماء والأرض مملوءتان من مجدك وكرامتك. ارحمنا يا الله الآب ضابط الكل. أيها الثالوث القدوس ارحمنا. أيها الرب إله القوات كن معنا، لأنه ليس لنا معين في شدائدنا وضيقاتنا سواك.</a:t>
            </a:r>
            <a:endParaRPr lang="ar-EG" sz="4800" dirty="0">
              <a:solidFill>
                <a:srgbClr val="FFFFFF"/>
              </a:solidFill>
            </a:endParaRPr>
          </a:p>
        </p:txBody>
      </p:sp>
    </p:spTree>
    <p:extLst>
      <p:ext uri="{BB962C8B-B14F-4D97-AF65-F5344CB8AC3E}">
        <p14:creationId xmlns:p14="http://schemas.microsoft.com/office/powerpoint/2010/main" val="2975138665"/>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463B6-FD54-D89C-DF69-AFE9AC210B5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A39062F-7D25-5A4A-A9AD-2A1943A8FDEC}"/>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4B7CF207-C6F0-82F4-0514-55133E87C1C5}"/>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2EBC656A-7363-320D-4803-DE1CDE1FDD5F}"/>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FB9D0E9-71F4-A28F-BB87-6720F119E5E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AA0B0B1C-5F87-55B1-8D7A-B15B8C412A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7380D6BA-43D4-FF8E-B90F-7AA96EF1E0AB}"/>
              </a:ext>
            </a:extLst>
          </p:cNvPr>
          <p:cNvSpPr txBox="1"/>
          <p:nvPr/>
        </p:nvSpPr>
        <p:spPr>
          <a:xfrm>
            <a:off x="1531932" y="461664"/>
            <a:ext cx="8810247" cy="646331"/>
          </a:xfrm>
          <a:prstGeom prst="rect">
            <a:avLst/>
          </a:prstGeom>
          <a:noFill/>
        </p:spPr>
        <p:txBody>
          <a:bodyPr wrap="square" rtlCol="0">
            <a:spAutoFit/>
          </a:bodyPr>
          <a:lstStyle/>
          <a:p>
            <a:pPr algn="ctr" rtl="1"/>
            <a:r>
              <a:rPr lang="ar-EG" sz="3600" b="1" u="sng" dirty="0">
                <a:solidFill>
                  <a:srgbClr val="FFFFFF"/>
                </a:solidFill>
              </a:rPr>
              <a:t>قدوس قدوس قدوس</a:t>
            </a:r>
            <a:endParaRPr lang="ar-EG" sz="3600" u="sng" dirty="0">
              <a:solidFill>
                <a:srgbClr val="FFFFFF"/>
              </a:solidFill>
            </a:endParaRPr>
          </a:p>
        </p:txBody>
      </p:sp>
      <p:sp>
        <p:nvSpPr>
          <p:cNvPr id="5" name="TextBox 4">
            <a:extLst>
              <a:ext uri="{FF2B5EF4-FFF2-40B4-BE49-F238E27FC236}">
                <a16:creationId xmlns:a16="http://schemas.microsoft.com/office/drawing/2014/main" id="{A59D01A5-7764-8D24-629E-FF0AA0CD2E42}"/>
              </a:ext>
            </a:extLst>
          </p:cNvPr>
          <p:cNvSpPr txBox="1"/>
          <p:nvPr/>
        </p:nvSpPr>
        <p:spPr>
          <a:xfrm>
            <a:off x="2664459" y="1998426"/>
            <a:ext cx="9527541" cy="3785652"/>
          </a:xfrm>
          <a:prstGeom prst="rect">
            <a:avLst/>
          </a:prstGeom>
          <a:noFill/>
        </p:spPr>
        <p:txBody>
          <a:bodyPr wrap="square">
            <a:spAutoFit/>
          </a:bodyPr>
          <a:lstStyle/>
          <a:p>
            <a:pPr algn="ctr" rtl="1"/>
            <a:r>
              <a:rPr lang="ar-EG" sz="4800" b="1" dirty="0">
                <a:solidFill>
                  <a:srgbClr val="FFFFFF"/>
                </a:solidFill>
              </a:rPr>
              <a:t>قدوس، قدوس، قدوس، رب الصباؤوت.</a:t>
            </a:r>
          </a:p>
          <a:p>
            <a:pPr algn="ctr" rtl="1"/>
            <a:r>
              <a:rPr lang="ar-EG" sz="4800" b="1" dirty="0">
                <a:solidFill>
                  <a:srgbClr val="FFFFFF"/>
                </a:solidFill>
              </a:rPr>
              <a:t> السماء والأرض مملوءتان من مجدك وكرامتك. ارحمنا يا الله الآب ضابط الكل. أيها الثالوث القدوس ارحمنا. أيها الرب إله القوات كن معنا، لأنه ليس لنا معين في شدائدنا وضيقاتنا سواك.</a:t>
            </a:r>
            <a:endParaRPr lang="ar-EG" sz="4800" dirty="0">
              <a:solidFill>
                <a:srgbClr val="FFFFFF"/>
              </a:solidFill>
            </a:endParaRPr>
          </a:p>
        </p:txBody>
      </p:sp>
    </p:spTree>
    <p:extLst>
      <p:ext uri="{BB962C8B-B14F-4D97-AF65-F5344CB8AC3E}">
        <p14:creationId xmlns:p14="http://schemas.microsoft.com/office/powerpoint/2010/main" val="3916558795"/>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D8282-FBE1-968C-D48C-9D3646F0628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BD2656D-7321-BB8F-C4B9-54CE0A65953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AE93F7A8-2603-DAE7-4B24-0218C6CDACCF}"/>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BDF38904-0F6A-099F-22B1-705DCAA38185}"/>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15D567E-9D6B-1E6D-71E0-8F67221FC5D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CF27F0EF-6469-2E3B-5BDB-E09EECAE30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03AAB2A2-C6C2-C09F-9A4A-A525D69BBDC4}"/>
              </a:ext>
            </a:extLst>
          </p:cNvPr>
          <p:cNvSpPr txBox="1"/>
          <p:nvPr/>
        </p:nvSpPr>
        <p:spPr>
          <a:xfrm>
            <a:off x="1531932" y="221292"/>
            <a:ext cx="8810247" cy="646331"/>
          </a:xfrm>
          <a:prstGeom prst="rect">
            <a:avLst/>
          </a:prstGeom>
          <a:noFill/>
        </p:spPr>
        <p:txBody>
          <a:bodyPr wrap="square" rtlCol="0">
            <a:spAutoFit/>
          </a:bodyPr>
          <a:lstStyle/>
          <a:p>
            <a:pPr algn="ctr" rtl="1"/>
            <a:r>
              <a:rPr lang="ar-EG" sz="3600" b="1" u="sng" dirty="0">
                <a:solidFill>
                  <a:srgbClr val="FFFFFF"/>
                </a:solidFill>
              </a:rPr>
              <a:t>قدوس قدوس قدوس</a:t>
            </a:r>
            <a:endParaRPr lang="ar-EG" sz="3600" u="sng" dirty="0">
              <a:solidFill>
                <a:srgbClr val="FFFFFF"/>
              </a:solidFill>
            </a:endParaRPr>
          </a:p>
        </p:txBody>
      </p:sp>
      <p:sp>
        <p:nvSpPr>
          <p:cNvPr id="5" name="TextBox 4">
            <a:extLst>
              <a:ext uri="{FF2B5EF4-FFF2-40B4-BE49-F238E27FC236}">
                <a16:creationId xmlns:a16="http://schemas.microsoft.com/office/drawing/2014/main" id="{B12E81E9-4803-F285-A083-1C9BA76EF407}"/>
              </a:ext>
            </a:extLst>
          </p:cNvPr>
          <p:cNvSpPr txBox="1"/>
          <p:nvPr/>
        </p:nvSpPr>
        <p:spPr>
          <a:xfrm>
            <a:off x="2664459" y="1243710"/>
            <a:ext cx="9527541" cy="5201424"/>
          </a:xfrm>
          <a:prstGeom prst="rect">
            <a:avLst/>
          </a:prstGeom>
          <a:noFill/>
        </p:spPr>
        <p:txBody>
          <a:bodyPr wrap="square">
            <a:spAutoFit/>
          </a:bodyPr>
          <a:lstStyle/>
          <a:p>
            <a:pPr algn="ctr" rtl="1"/>
            <a:r>
              <a:rPr lang="ar-EG" sz="4800" b="1" dirty="0">
                <a:solidFill>
                  <a:srgbClr val="FFFFFF"/>
                </a:solidFill>
              </a:rPr>
              <a:t>حل واغفر واصفح لنا يا الله </a:t>
            </a:r>
          </a:p>
          <a:p>
            <a:pPr algn="ctr" rtl="1"/>
            <a:r>
              <a:rPr lang="ar-EG" sz="4800" b="1" dirty="0">
                <a:solidFill>
                  <a:srgbClr val="FFFFFF"/>
                </a:solidFill>
              </a:rPr>
              <a:t>عن سيئاتنا، التي صنعناها بإرادتنا والتي صنعناها بغير إرادتنا، التي فعلناها بمعرفة والتي فعلناها بغير معرفة، الخفية والظاهرة. يا رب اغفرها لنا، من أجل اسمك القدوس الذي دعي علينا. كرحمتك يا رب وليس كخطايانا.</a:t>
            </a:r>
          </a:p>
          <a:p>
            <a:pPr algn="ctr" rtl="1"/>
            <a:r>
              <a:rPr lang="ar-EG" sz="4400" b="1" dirty="0">
                <a:solidFill>
                  <a:srgbClr val="FFFFFF"/>
                </a:solidFill>
              </a:rPr>
              <a:t>واجعلنا مستحقين أن نقول بشكر:</a:t>
            </a:r>
            <a:r>
              <a:rPr lang="ar-EG" sz="4000" b="1" dirty="0">
                <a:solidFill>
                  <a:srgbClr val="D09E00"/>
                </a:solidFill>
              </a:rPr>
              <a:t> </a:t>
            </a:r>
            <a:r>
              <a:rPr lang="ar-EG" sz="3200" b="1" dirty="0">
                <a:solidFill>
                  <a:srgbClr val="D09E00"/>
                </a:solidFill>
                <a:hlinkClick r:id="rId6">
                  <a:extLst>
                    <a:ext uri="{A12FA001-AC4F-418D-AE19-62706E023703}">
                      <ahyp:hlinkClr xmlns:ahyp="http://schemas.microsoft.com/office/drawing/2018/hyperlinkcolor" val="tx"/>
                    </a:ext>
                  </a:extLst>
                </a:hlinkClick>
              </a:rPr>
              <a:t>أبانا الذي في السموات</a:t>
            </a:r>
            <a:r>
              <a:rPr lang="ar-EG" sz="3200" b="1" dirty="0">
                <a:solidFill>
                  <a:srgbClr val="D09E00"/>
                </a:solidFill>
              </a:rPr>
              <a:t>..</a:t>
            </a:r>
            <a:endParaRPr lang="ar-EG" sz="4400" dirty="0">
              <a:solidFill>
                <a:srgbClr val="D09E00"/>
              </a:solidFill>
            </a:endParaRPr>
          </a:p>
        </p:txBody>
      </p:sp>
    </p:spTree>
    <p:extLst>
      <p:ext uri="{BB962C8B-B14F-4D97-AF65-F5344CB8AC3E}">
        <p14:creationId xmlns:p14="http://schemas.microsoft.com/office/powerpoint/2010/main" val="4021503834"/>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E62CC-F007-B491-A7FE-86A3847B10C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E0E2E92-21D8-DEA9-D992-97560CC9C6AF}"/>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E504E13C-A83B-5540-6171-2D1742BDCF55}"/>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3B6ACD5E-27EC-3FF2-4149-F5566DDD1B59}"/>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9DE315D-A4F7-6BA3-D604-1A510556051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FB68E5F2-05CC-8F18-8349-65074AA10B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1436B159-C7F5-D79E-64E0-63B65EB43048}"/>
              </a:ext>
            </a:extLst>
          </p:cNvPr>
          <p:cNvSpPr txBox="1"/>
          <p:nvPr/>
        </p:nvSpPr>
        <p:spPr>
          <a:xfrm>
            <a:off x="1531932" y="461664"/>
            <a:ext cx="8810247" cy="646331"/>
          </a:xfrm>
          <a:prstGeom prst="rect">
            <a:avLst/>
          </a:prstGeom>
          <a:noFill/>
        </p:spPr>
        <p:txBody>
          <a:bodyPr wrap="square" rtlCol="0">
            <a:spAutoFit/>
          </a:bodyPr>
          <a:lstStyle/>
          <a:p>
            <a:pPr algn="ctr" rtl="1"/>
            <a:r>
              <a:rPr lang="ar-EG" sz="3600" b="1" u="sng" dirty="0">
                <a:solidFill>
                  <a:srgbClr val="FFFFFF"/>
                </a:solidFill>
              </a:rPr>
              <a:t>التحليل</a:t>
            </a:r>
            <a:endParaRPr lang="ar-EG" sz="3600" u="sng" dirty="0">
              <a:solidFill>
                <a:srgbClr val="FFFFFF"/>
              </a:solidFill>
            </a:endParaRPr>
          </a:p>
        </p:txBody>
      </p:sp>
      <p:sp>
        <p:nvSpPr>
          <p:cNvPr id="5" name="TextBox 4">
            <a:extLst>
              <a:ext uri="{FF2B5EF4-FFF2-40B4-BE49-F238E27FC236}">
                <a16:creationId xmlns:a16="http://schemas.microsoft.com/office/drawing/2014/main" id="{C84AA182-A444-73CF-C3A8-91B72534EF85}"/>
              </a:ext>
            </a:extLst>
          </p:cNvPr>
          <p:cNvSpPr txBox="1"/>
          <p:nvPr/>
        </p:nvSpPr>
        <p:spPr>
          <a:xfrm>
            <a:off x="2664459" y="1718863"/>
            <a:ext cx="9527541" cy="4524315"/>
          </a:xfrm>
          <a:prstGeom prst="rect">
            <a:avLst/>
          </a:prstGeom>
          <a:noFill/>
        </p:spPr>
        <p:txBody>
          <a:bodyPr wrap="square">
            <a:spAutoFit/>
          </a:bodyPr>
          <a:lstStyle/>
          <a:p>
            <a:pPr algn="ctr" rtl="1"/>
            <a:r>
              <a:rPr lang="ar-EG" sz="4800" b="1" dirty="0">
                <a:solidFill>
                  <a:srgbClr val="FFFFFF"/>
                </a:solidFill>
              </a:rPr>
              <a:t>نشكرك يا ملكنا المتحنن</a:t>
            </a:r>
          </a:p>
          <a:p>
            <a:pPr algn="ctr" rtl="1"/>
            <a:r>
              <a:rPr lang="ar-EG" sz="4800" b="1" dirty="0">
                <a:solidFill>
                  <a:srgbClr val="FFFFFF"/>
                </a:solidFill>
              </a:rPr>
              <a:t> لأنك منحتنا أن نعبر هذا اليوم بسلام وأتيت بنا إلى المساء شاكرين، وجعلتنا مستحقين أن ننظر النور إلى المساء. اللهم اقبل تمجيدنا هذا الذي صار الآن. ونجنا من حيل المضاد وأبطل سائر فخاخه المنصوبة لنا.</a:t>
            </a:r>
            <a:endParaRPr lang="ar-EG" sz="4800" dirty="0">
              <a:solidFill>
                <a:srgbClr val="FFFFFF"/>
              </a:solidFill>
            </a:endParaRPr>
          </a:p>
        </p:txBody>
      </p:sp>
    </p:spTree>
    <p:extLst>
      <p:ext uri="{BB962C8B-B14F-4D97-AF65-F5344CB8AC3E}">
        <p14:creationId xmlns:p14="http://schemas.microsoft.com/office/powerpoint/2010/main" val="180018156"/>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4F785-7A6C-632B-ABF3-2F1AE6FC6C7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9959281-EF49-11B6-F070-4FDE6A4A5C77}"/>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D98B84F2-0556-E07D-0527-A653B5706233}"/>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918E38FA-C00E-923C-DD9D-36A65F7629BF}"/>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2065359-F232-862F-4C2D-630EC85FFEB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0F016251-5082-48F5-2A30-EE10947939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B01F043D-FCC9-2288-45E1-E3BBAFE0E467}"/>
              </a:ext>
            </a:extLst>
          </p:cNvPr>
          <p:cNvSpPr txBox="1"/>
          <p:nvPr/>
        </p:nvSpPr>
        <p:spPr>
          <a:xfrm>
            <a:off x="1531932" y="313752"/>
            <a:ext cx="8810247" cy="646331"/>
          </a:xfrm>
          <a:prstGeom prst="rect">
            <a:avLst/>
          </a:prstGeom>
          <a:noFill/>
        </p:spPr>
        <p:txBody>
          <a:bodyPr wrap="square" rtlCol="0">
            <a:spAutoFit/>
          </a:bodyPr>
          <a:lstStyle/>
          <a:p>
            <a:pPr algn="ctr" rtl="1"/>
            <a:r>
              <a:rPr lang="ar-EG" sz="3600" b="1" u="sng" dirty="0">
                <a:solidFill>
                  <a:srgbClr val="FFFFFF"/>
                </a:solidFill>
              </a:rPr>
              <a:t>التحليل</a:t>
            </a:r>
            <a:endParaRPr lang="ar-EG" sz="3600" u="sng" dirty="0">
              <a:solidFill>
                <a:srgbClr val="FFFFFF"/>
              </a:solidFill>
            </a:endParaRPr>
          </a:p>
        </p:txBody>
      </p:sp>
      <p:sp>
        <p:nvSpPr>
          <p:cNvPr id="5" name="TextBox 4">
            <a:extLst>
              <a:ext uri="{FF2B5EF4-FFF2-40B4-BE49-F238E27FC236}">
                <a16:creationId xmlns:a16="http://schemas.microsoft.com/office/drawing/2014/main" id="{595451D4-394D-8C92-BC1B-6C2322C82656}"/>
              </a:ext>
            </a:extLst>
          </p:cNvPr>
          <p:cNvSpPr txBox="1"/>
          <p:nvPr/>
        </p:nvSpPr>
        <p:spPr>
          <a:xfrm>
            <a:off x="2664459" y="1373729"/>
            <a:ext cx="9527541" cy="5262979"/>
          </a:xfrm>
          <a:prstGeom prst="rect">
            <a:avLst/>
          </a:prstGeom>
          <a:noFill/>
        </p:spPr>
        <p:txBody>
          <a:bodyPr wrap="square">
            <a:spAutoFit/>
          </a:bodyPr>
          <a:lstStyle/>
          <a:p>
            <a:pPr algn="ctr" rtl="1"/>
            <a:r>
              <a:rPr lang="ar-EG" sz="4800" b="1" dirty="0">
                <a:solidFill>
                  <a:srgbClr val="FFFFFF"/>
                </a:solidFill>
              </a:rPr>
              <a:t>هب لنا في هذه الليلة المقبلة</a:t>
            </a:r>
          </a:p>
          <a:p>
            <a:pPr algn="ctr" rtl="1"/>
            <a:r>
              <a:rPr lang="ar-EG" sz="4800" b="1" dirty="0">
                <a:solidFill>
                  <a:srgbClr val="FFFFFF"/>
                </a:solidFill>
              </a:rPr>
              <a:t> سلامة بغير ألم ولا قلق ولا تعب ولا خيال. لنجتازها أيضا بسلام وعفاف، وننهض للتسابيح والصلوات كل حين وفي كل مكان، نمجد اسمك القدوس في كل شيء، مع الآب غير المدرك ولا المبتدئ، والروح القدس المحيي المساوي لك الآن وكل أوان والى دهر الدهور أمين.</a:t>
            </a:r>
            <a:endParaRPr lang="ar-EG" sz="4800" dirty="0">
              <a:solidFill>
                <a:srgbClr val="FFFFFF"/>
              </a:solidFill>
            </a:endParaRPr>
          </a:p>
        </p:txBody>
      </p:sp>
    </p:spTree>
    <p:extLst>
      <p:ext uri="{BB962C8B-B14F-4D97-AF65-F5344CB8AC3E}">
        <p14:creationId xmlns:p14="http://schemas.microsoft.com/office/powerpoint/2010/main" val="2408172914"/>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30B99-E953-3908-4D2F-19A699A9D3F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1460896-C46B-D372-2973-C8C6CF1329AD}"/>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EEBBE52D-587B-6428-F34D-BD49225BEC2E}"/>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904EB56C-B833-4E0E-DBF2-1C4702AF0DAC}"/>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72DB7E9-3C48-966C-7FF5-9D83DB3F9E4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9A1423EF-17CF-57C3-88B3-50CF049797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6263E828-959C-FCEF-74D0-3FE1B584DB49}"/>
              </a:ext>
            </a:extLst>
          </p:cNvPr>
          <p:cNvSpPr txBox="1"/>
          <p:nvPr/>
        </p:nvSpPr>
        <p:spPr>
          <a:xfrm>
            <a:off x="1531932" y="461664"/>
            <a:ext cx="8810247" cy="646331"/>
          </a:xfrm>
          <a:prstGeom prst="rect">
            <a:avLst/>
          </a:prstGeom>
          <a:noFill/>
        </p:spPr>
        <p:txBody>
          <a:bodyPr wrap="square" rtlCol="0">
            <a:spAutoFit/>
          </a:bodyPr>
          <a:lstStyle/>
          <a:p>
            <a:pPr algn="ctr" rtl="1"/>
            <a:r>
              <a:rPr lang="ar-EG" sz="3600" b="1" u="sng" dirty="0">
                <a:solidFill>
                  <a:srgbClr val="FFFFFF"/>
                </a:solidFill>
              </a:rPr>
              <a:t>طلبة تصلى آخر كل ساعة</a:t>
            </a:r>
            <a:endParaRPr lang="ar-EG" sz="3600" u="sng" dirty="0">
              <a:solidFill>
                <a:srgbClr val="FFFFFF"/>
              </a:solidFill>
            </a:endParaRPr>
          </a:p>
        </p:txBody>
      </p:sp>
      <p:sp>
        <p:nvSpPr>
          <p:cNvPr id="5" name="TextBox 4">
            <a:extLst>
              <a:ext uri="{FF2B5EF4-FFF2-40B4-BE49-F238E27FC236}">
                <a16:creationId xmlns:a16="http://schemas.microsoft.com/office/drawing/2014/main" id="{8D4C07D1-9BAE-DE41-E414-A9A4FF359BB1}"/>
              </a:ext>
            </a:extLst>
          </p:cNvPr>
          <p:cNvSpPr txBox="1"/>
          <p:nvPr/>
        </p:nvSpPr>
        <p:spPr>
          <a:xfrm>
            <a:off x="2664459" y="1373729"/>
            <a:ext cx="9527541" cy="4524315"/>
          </a:xfrm>
          <a:prstGeom prst="rect">
            <a:avLst/>
          </a:prstGeom>
          <a:noFill/>
        </p:spPr>
        <p:txBody>
          <a:bodyPr wrap="square">
            <a:spAutoFit/>
          </a:bodyPr>
          <a:lstStyle/>
          <a:p>
            <a:pPr algn="ctr" rtl="1"/>
            <a:r>
              <a:rPr lang="ar-EG" sz="4800" b="1" dirty="0">
                <a:solidFill>
                  <a:srgbClr val="FFFFFF"/>
                </a:solidFill>
              </a:rPr>
              <a:t>ارحمنا يا الله ثم ارحمنا.</a:t>
            </a:r>
          </a:p>
          <a:p>
            <a:pPr algn="ctr" rtl="1"/>
            <a:r>
              <a:rPr lang="ar-EG" sz="4800" b="1" dirty="0">
                <a:solidFill>
                  <a:srgbClr val="FFFFFF"/>
                </a:solidFill>
              </a:rPr>
              <a:t> يا من في كل وقت وكل ساعة، في السماء وعلى الأرض، مسجود له وممجد. المسيح إلهنا الصالح، الطويل الروح، الكثير الرحمة، الجزيل التحنن، الذي يحب الصديقين ويرحم الخطاة الذين أولهم أنا.</a:t>
            </a:r>
            <a:endParaRPr lang="ar-EG" sz="4800" dirty="0">
              <a:solidFill>
                <a:srgbClr val="FFFFFF"/>
              </a:solidFill>
            </a:endParaRPr>
          </a:p>
        </p:txBody>
      </p:sp>
    </p:spTree>
    <p:extLst>
      <p:ext uri="{BB962C8B-B14F-4D97-AF65-F5344CB8AC3E}">
        <p14:creationId xmlns:p14="http://schemas.microsoft.com/office/powerpoint/2010/main" val="3247847180"/>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61DEB-0AA9-3451-FE08-D90C967B859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5FF2F9D-2396-1367-7775-5676B6EA168C}"/>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28B20A2B-127D-47CB-714A-AAE1DD27959E}"/>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871EC49A-B4CB-0008-DC30-5F24A55EC1E2}"/>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40B6338-B26D-FA11-136A-B6106B308CB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E9F61E86-759A-47DC-0ED9-BE65018171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3A255FDF-46DB-E9ED-37AD-FDFC907EB725}"/>
              </a:ext>
            </a:extLst>
          </p:cNvPr>
          <p:cNvSpPr txBox="1"/>
          <p:nvPr/>
        </p:nvSpPr>
        <p:spPr>
          <a:xfrm>
            <a:off x="1531932" y="461664"/>
            <a:ext cx="8810247" cy="646331"/>
          </a:xfrm>
          <a:prstGeom prst="rect">
            <a:avLst/>
          </a:prstGeom>
          <a:noFill/>
        </p:spPr>
        <p:txBody>
          <a:bodyPr wrap="square" rtlCol="0">
            <a:spAutoFit/>
          </a:bodyPr>
          <a:lstStyle/>
          <a:p>
            <a:pPr algn="ctr" rtl="1"/>
            <a:r>
              <a:rPr lang="ar-EG" sz="3600" b="1" u="sng" dirty="0">
                <a:solidFill>
                  <a:srgbClr val="FFFFFF"/>
                </a:solidFill>
              </a:rPr>
              <a:t>طلبة تصلى آخر كل ساعة</a:t>
            </a:r>
            <a:endParaRPr lang="ar-EG" sz="3600" u="sng" dirty="0">
              <a:solidFill>
                <a:srgbClr val="FFFFFF"/>
              </a:solidFill>
            </a:endParaRPr>
          </a:p>
        </p:txBody>
      </p:sp>
      <p:sp>
        <p:nvSpPr>
          <p:cNvPr id="5" name="TextBox 4">
            <a:extLst>
              <a:ext uri="{FF2B5EF4-FFF2-40B4-BE49-F238E27FC236}">
                <a16:creationId xmlns:a16="http://schemas.microsoft.com/office/drawing/2014/main" id="{CE1716C6-4D38-0F52-EBA9-1AF7BA74C461}"/>
              </a:ext>
            </a:extLst>
          </p:cNvPr>
          <p:cNvSpPr txBox="1"/>
          <p:nvPr/>
        </p:nvSpPr>
        <p:spPr>
          <a:xfrm>
            <a:off x="2664459" y="1875724"/>
            <a:ext cx="9527541" cy="3046988"/>
          </a:xfrm>
          <a:prstGeom prst="rect">
            <a:avLst/>
          </a:prstGeom>
          <a:noFill/>
        </p:spPr>
        <p:txBody>
          <a:bodyPr wrap="square">
            <a:spAutoFit/>
          </a:bodyPr>
          <a:lstStyle/>
          <a:p>
            <a:pPr algn="ctr" rtl="1"/>
            <a:r>
              <a:rPr lang="ar-EG" sz="4800" b="1" dirty="0">
                <a:solidFill>
                  <a:srgbClr val="FFFFFF"/>
                </a:solidFill>
              </a:rPr>
              <a:t>الذي لا يشاء موت الخاطئ</a:t>
            </a:r>
          </a:p>
          <a:p>
            <a:pPr algn="ctr" rtl="1"/>
            <a:r>
              <a:rPr lang="ar-EG" sz="4800" b="1" dirty="0">
                <a:solidFill>
                  <a:srgbClr val="FFFFFF"/>
                </a:solidFill>
              </a:rPr>
              <a:t> مثل ما يرجع ويحيا.</a:t>
            </a:r>
          </a:p>
          <a:p>
            <a:pPr algn="ctr" rtl="1"/>
            <a:r>
              <a:rPr lang="ar-EG" sz="4800" b="1" dirty="0">
                <a:solidFill>
                  <a:srgbClr val="FFFFFF"/>
                </a:solidFill>
              </a:rPr>
              <a:t> الداعي الكل إلى الخلاص لأجل الموعد بالخيرات المنتظرة.</a:t>
            </a:r>
            <a:endParaRPr lang="ar-EG" sz="4800" dirty="0">
              <a:solidFill>
                <a:srgbClr val="FFFFFF"/>
              </a:solidFill>
            </a:endParaRPr>
          </a:p>
        </p:txBody>
      </p:sp>
    </p:spTree>
    <p:extLst>
      <p:ext uri="{BB962C8B-B14F-4D97-AF65-F5344CB8AC3E}">
        <p14:creationId xmlns:p14="http://schemas.microsoft.com/office/powerpoint/2010/main" val="1381957065"/>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A6402-87C7-827D-8271-38B471AF7AC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91F347C-470A-B1B5-62BB-8E8812D888CB}"/>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A821A01A-4190-0755-5F98-69F00A3532E7}"/>
              </a:ext>
            </a:extLst>
          </p:cNvPr>
          <p:cNvPicPr>
            <a:picLocks noChangeAspect="1"/>
          </p:cNvPicPr>
          <p:nvPr/>
        </p:nvPicPr>
        <p:blipFill>
          <a:blip r:embed="rId3">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3A67915D-A885-DDD8-C62F-A958266BC585}"/>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18A34C3-7DA2-C3EA-4F1B-B5FD97AA411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B2ED7846-9710-A9B1-347B-F89DE8804C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27349CEF-E27D-CB37-7488-12A5BF4E1E4F}"/>
              </a:ext>
            </a:extLst>
          </p:cNvPr>
          <p:cNvSpPr txBox="1"/>
          <p:nvPr/>
        </p:nvSpPr>
        <p:spPr>
          <a:xfrm>
            <a:off x="1531932" y="461664"/>
            <a:ext cx="8810247" cy="646331"/>
          </a:xfrm>
          <a:prstGeom prst="rect">
            <a:avLst/>
          </a:prstGeom>
          <a:noFill/>
        </p:spPr>
        <p:txBody>
          <a:bodyPr wrap="square" rtlCol="0">
            <a:spAutoFit/>
          </a:bodyPr>
          <a:lstStyle/>
          <a:p>
            <a:pPr algn="ctr" rtl="1"/>
            <a:r>
              <a:rPr lang="ar-EG" sz="3600" b="1" u="sng" dirty="0">
                <a:solidFill>
                  <a:srgbClr val="FFFFFF"/>
                </a:solidFill>
              </a:rPr>
              <a:t>طلبة تصلى آخر كل ساعة</a:t>
            </a:r>
            <a:endParaRPr lang="ar-EG" sz="3600" u="sng" dirty="0">
              <a:solidFill>
                <a:srgbClr val="FFFFFF"/>
              </a:solidFill>
            </a:endParaRPr>
          </a:p>
        </p:txBody>
      </p:sp>
      <p:sp>
        <p:nvSpPr>
          <p:cNvPr id="5" name="TextBox 4">
            <a:extLst>
              <a:ext uri="{FF2B5EF4-FFF2-40B4-BE49-F238E27FC236}">
                <a16:creationId xmlns:a16="http://schemas.microsoft.com/office/drawing/2014/main" id="{1AC59F41-8949-3152-C811-E3F4A7EF5661}"/>
              </a:ext>
            </a:extLst>
          </p:cNvPr>
          <p:cNvSpPr txBox="1"/>
          <p:nvPr/>
        </p:nvSpPr>
        <p:spPr>
          <a:xfrm>
            <a:off x="2664459" y="1508833"/>
            <a:ext cx="9527541" cy="4524315"/>
          </a:xfrm>
          <a:prstGeom prst="rect">
            <a:avLst/>
          </a:prstGeom>
          <a:noFill/>
        </p:spPr>
        <p:txBody>
          <a:bodyPr wrap="square">
            <a:spAutoFit/>
          </a:bodyPr>
          <a:lstStyle/>
          <a:p>
            <a:pPr algn="ctr" rtl="1"/>
            <a:r>
              <a:rPr lang="ar-EG" sz="4800" b="1" dirty="0">
                <a:solidFill>
                  <a:srgbClr val="FFFFFF"/>
                </a:solidFill>
              </a:rPr>
              <a:t>يا رب اقبل منا في هذه</a:t>
            </a:r>
          </a:p>
          <a:p>
            <a:pPr algn="ctr" rtl="1"/>
            <a:r>
              <a:rPr lang="ar-EG" sz="4800" b="1" dirty="0">
                <a:solidFill>
                  <a:srgbClr val="FFFFFF"/>
                </a:solidFill>
              </a:rPr>
              <a:t> الساعة وكل ساعة طلباتنا.</a:t>
            </a:r>
          </a:p>
          <a:p>
            <a:pPr algn="ctr" rtl="1"/>
            <a:r>
              <a:rPr lang="ar-EG" sz="4800" b="1" dirty="0">
                <a:solidFill>
                  <a:srgbClr val="FFFFFF"/>
                </a:solidFill>
              </a:rPr>
              <a:t> سهل حياتنا، وأرشدنا إلى العمل بوصاياك. قدس أرواحنا. طهر أجسامنا. قوم أفكارنا. نقي نياتنا. اشف أمراضنا واغفر خطايانا. ونجنا من كل حزن رديء ووجع قلب.</a:t>
            </a:r>
            <a:endParaRPr lang="ar-EG" sz="4800" dirty="0">
              <a:solidFill>
                <a:srgbClr val="FFFFFF"/>
              </a:solidFill>
            </a:endParaRPr>
          </a:p>
        </p:txBody>
      </p:sp>
    </p:spTree>
    <p:extLst>
      <p:ext uri="{BB962C8B-B14F-4D97-AF65-F5344CB8AC3E}">
        <p14:creationId xmlns:p14="http://schemas.microsoft.com/office/powerpoint/2010/main" val="3679743242"/>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9A04A-F590-5470-8C98-9E9C530F224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8F674C3-AE0C-A83E-780F-5E7B9A81F271}"/>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 y="16384"/>
            <a:ext cx="3708736" cy="6841616"/>
          </a:xfrm>
          <a:prstGeom prst="rect">
            <a:avLst/>
          </a:prstGeom>
          <a:effectLst>
            <a:softEdge rad="254000"/>
          </a:effectLst>
        </p:spPr>
      </p:pic>
      <p:pic>
        <p:nvPicPr>
          <p:cNvPr id="2" name="Picture 1">
            <a:extLst>
              <a:ext uri="{FF2B5EF4-FFF2-40B4-BE49-F238E27FC236}">
                <a16:creationId xmlns:a16="http://schemas.microsoft.com/office/drawing/2014/main" id="{5E39E305-D2C7-6D4E-E60C-BD197C66E358}"/>
              </a:ext>
            </a:extLst>
          </p:cNvPr>
          <p:cNvPicPr>
            <a:picLocks noChangeAspect="1"/>
          </p:cNvPicPr>
          <p:nvPr/>
        </p:nvPicPr>
        <p:blipFill>
          <a:blip r:embed="rId4">
            <a:alphaModFix amt="70000"/>
            <a:extLst>
              <a:ext uri="{28A0092B-C50C-407E-A947-70E740481C1C}">
                <a14:useLocalDpi xmlns:a14="http://schemas.microsoft.com/office/drawing/2010/main" val="0"/>
              </a:ext>
            </a:extLst>
          </a:blip>
          <a:srcRect/>
          <a:stretch/>
        </p:blipFill>
        <p:spPr>
          <a:xfrm>
            <a:off x="39696" y="16384"/>
            <a:ext cx="12112609" cy="6804837"/>
          </a:xfrm>
          <a:prstGeom prst="rect">
            <a:avLst/>
          </a:prstGeom>
          <a:effectLst>
            <a:softEdge rad="254000"/>
          </a:effectLst>
        </p:spPr>
      </p:pic>
      <p:sp>
        <p:nvSpPr>
          <p:cNvPr id="8" name="Oval 7">
            <a:extLst>
              <a:ext uri="{FF2B5EF4-FFF2-40B4-BE49-F238E27FC236}">
                <a16:creationId xmlns:a16="http://schemas.microsoft.com/office/drawing/2014/main" id="{F483C7F9-E284-641E-2994-D5404F46648F}"/>
              </a:ext>
            </a:extLst>
          </p:cNvPr>
          <p:cNvSpPr/>
          <p:nvPr/>
        </p:nvSpPr>
        <p:spPr>
          <a:xfrm>
            <a:off x="10342179" y="60826"/>
            <a:ext cx="1742327" cy="1798514"/>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150EC17-F0A3-DB10-4511-942D230A7642}"/>
              </a:ext>
            </a:extLst>
          </p:cNvPr>
          <p:cNvPicPr>
            <a:picLocks noChangeAspect="1"/>
          </p:cNvPicPr>
          <p:nvPr/>
        </p:nvPicPr>
        <p:blipFill>
          <a:blip r:embed="rId5">
            <a:alphaModFix amt="70000"/>
            <a:extLst>
              <a:ext uri="{28A0092B-C50C-407E-A947-70E740481C1C}">
                <a14:useLocalDpi xmlns:a14="http://schemas.microsoft.com/office/drawing/2010/main" val="0"/>
              </a:ext>
            </a:extLst>
          </a:blip>
          <a:stretch>
            <a:fillRect/>
          </a:stretch>
        </p:blipFill>
        <p:spPr>
          <a:xfrm>
            <a:off x="107494" y="0"/>
            <a:ext cx="1424438" cy="1569660"/>
          </a:xfrm>
          <a:prstGeom prst="rect">
            <a:avLst/>
          </a:prstGeom>
        </p:spPr>
      </p:pic>
      <p:pic>
        <p:nvPicPr>
          <p:cNvPr id="7" name="Picture 6">
            <a:extLst>
              <a:ext uri="{FF2B5EF4-FFF2-40B4-BE49-F238E27FC236}">
                <a16:creationId xmlns:a16="http://schemas.microsoft.com/office/drawing/2014/main" id="{94A5D3BB-5009-2B15-452B-869193D34E7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36529" y="60826"/>
            <a:ext cx="1955471" cy="1613595"/>
          </a:xfrm>
          <a:prstGeom prst="rect">
            <a:avLst/>
          </a:prstGeom>
        </p:spPr>
      </p:pic>
      <p:sp>
        <p:nvSpPr>
          <p:cNvPr id="3" name="TextBox 2">
            <a:extLst>
              <a:ext uri="{FF2B5EF4-FFF2-40B4-BE49-F238E27FC236}">
                <a16:creationId xmlns:a16="http://schemas.microsoft.com/office/drawing/2014/main" id="{B3D1272E-1250-AA21-1233-D362CEC3DC45}"/>
              </a:ext>
            </a:extLst>
          </p:cNvPr>
          <p:cNvSpPr txBox="1"/>
          <p:nvPr/>
        </p:nvSpPr>
        <p:spPr>
          <a:xfrm>
            <a:off x="1531932" y="467513"/>
            <a:ext cx="8810247" cy="646331"/>
          </a:xfrm>
          <a:prstGeom prst="rect">
            <a:avLst/>
          </a:prstGeom>
          <a:noFill/>
        </p:spPr>
        <p:txBody>
          <a:bodyPr wrap="square" rtlCol="0">
            <a:spAutoFit/>
          </a:bodyPr>
          <a:lstStyle/>
          <a:p>
            <a:pPr algn="ctr" rtl="1"/>
            <a:r>
              <a:rPr lang="ar-EG" sz="3600" b="1" u="sng" dirty="0">
                <a:solidFill>
                  <a:srgbClr val="FFFFFF"/>
                </a:solidFill>
              </a:rPr>
              <a:t>طلبة تصلى آخر كل ساعة</a:t>
            </a:r>
            <a:endParaRPr lang="ar-EG" sz="3600" u="sng" dirty="0">
              <a:solidFill>
                <a:srgbClr val="FFFFFF"/>
              </a:solidFill>
            </a:endParaRPr>
          </a:p>
        </p:txBody>
      </p:sp>
      <p:sp>
        <p:nvSpPr>
          <p:cNvPr id="5" name="TextBox 4">
            <a:extLst>
              <a:ext uri="{FF2B5EF4-FFF2-40B4-BE49-F238E27FC236}">
                <a16:creationId xmlns:a16="http://schemas.microsoft.com/office/drawing/2014/main" id="{38F1CE12-0219-C293-4D17-95EF32A34536}"/>
              </a:ext>
            </a:extLst>
          </p:cNvPr>
          <p:cNvSpPr txBox="1"/>
          <p:nvPr/>
        </p:nvSpPr>
        <p:spPr>
          <a:xfrm>
            <a:off x="2664459" y="1520531"/>
            <a:ext cx="9527541" cy="4401205"/>
          </a:xfrm>
          <a:prstGeom prst="rect">
            <a:avLst/>
          </a:prstGeom>
          <a:noFill/>
        </p:spPr>
        <p:txBody>
          <a:bodyPr wrap="square">
            <a:spAutoFit/>
          </a:bodyPr>
          <a:lstStyle/>
          <a:p>
            <a:pPr algn="ctr" rtl="1"/>
            <a:r>
              <a:rPr lang="ar-EG" sz="4800" b="1" dirty="0">
                <a:solidFill>
                  <a:srgbClr val="FFFFFF"/>
                </a:solidFill>
              </a:rPr>
              <a:t>أحطنا بملائكتك القديسين، </a:t>
            </a:r>
          </a:p>
          <a:p>
            <a:pPr algn="ctr" rtl="1"/>
            <a:r>
              <a:rPr lang="ar-EG" sz="4800" b="1" dirty="0">
                <a:solidFill>
                  <a:srgbClr val="FFFFFF"/>
                </a:solidFill>
              </a:rPr>
              <a:t>لكي نكون بمعسكرهم محفوظين ومرشدين، لنصل إلى اتحاد الإيمان وإلى معرفة مجدك غير المحسوس وغير المحدود، فإنك مبارك إلى الأبد. أمين.</a:t>
            </a:r>
          </a:p>
          <a:p>
            <a:pPr algn="ctr" rtl="1"/>
            <a:r>
              <a:rPr lang="ar-EG" sz="4000" b="1" dirty="0">
                <a:solidFill>
                  <a:srgbClr val="FFFFFF"/>
                </a:solidFill>
              </a:rPr>
              <a:t>اللهم اجعلنا مستحقين أن نقول بشكر:</a:t>
            </a:r>
            <a:r>
              <a:rPr lang="ar-EG" sz="2800" b="1" dirty="0">
                <a:solidFill>
                  <a:srgbClr val="FFFFFF"/>
                </a:solidFill>
              </a:rPr>
              <a:t> </a:t>
            </a:r>
            <a:r>
              <a:rPr lang="ar-EG" sz="2800" b="1" dirty="0">
                <a:solidFill>
                  <a:srgbClr val="D09E00"/>
                </a:solidFill>
                <a:hlinkClick r:id="rId7">
                  <a:extLst>
                    <a:ext uri="{A12FA001-AC4F-418D-AE19-62706E023703}">
                      <ahyp:hlinkClr xmlns:ahyp="http://schemas.microsoft.com/office/drawing/2018/hyperlinkcolor" val="tx"/>
                    </a:ext>
                  </a:extLst>
                </a:hlinkClick>
              </a:rPr>
              <a:t>أبانا الذي في السموات</a:t>
            </a:r>
            <a:r>
              <a:rPr lang="ar-EG" sz="2800" b="1" dirty="0">
                <a:solidFill>
                  <a:srgbClr val="D09E00"/>
                </a:solidFill>
              </a:rPr>
              <a:t>...</a:t>
            </a:r>
            <a:endParaRPr lang="ar-EG" sz="4000" dirty="0">
              <a:solidFill>
                <a:srgbClr val="D09E00"/>
              </a:solidFill>
            </a:endParaRPr>
          </a:p>
        </p:txBody>
      </p:sp>
    </p:spTree>
    <p:extLst>
      <p:ext uri="{BB962C8B-B14F-4D97-AF65-F5344CB8AC3E}">
        <p14:creationId xmlns:p14="http://schemas.microsoft.com/office/powerpoint/2010/main" val="2485670415"/>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49C7368-13CE-0E02-0C7E-22208F221F2A}"/>
              </a:ext>
            </a:extLst>
          </p:cNvPr>
          <p:cNvPicPr>
            <a:picLocks noChangeAspect="1"/>
          </p:cNvPicPr>
          <p:nvPr/>
        </p:nvPicPr>
        <p:blipFill>
          <a:blip r:embed="rId2"/>
          <a:srcRect/>
          <a:stretch/>
        </p:blipFill>
        <p:spPr>
          <a:xfrm>
            <a:off x="4465" y="26582"/>
            <a:ext cx="12191996" cy="6804835"/>
          </a:xfrm>
          <a:prstGeom prst="rect">
            <a:avLst/>
          </a:prstGeom>
          <a:effectLst>
            <a:softEdge rad="254000"/>
          </a:effectLst>
        </p:spPr>
      </p:pic>
      <p:sp>
        <p:nvSpPr>
          <p:cNvPr id="8" name="Oval 7">
            <a:extLst>
              <a:ext uri="{FF2B5EF4-FFF2-40B4-BE49-F238E27FC236}">
                <a16:creationId xmlns:a16="http://schemas.microsoft.com/office/drawing/2014/main" id="{8F763B76-E654-4148-B6BD-B8C4A1839324}"/>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AA4D6DE7-4AA0-4DAA-9948-1C834B2F10DD}"/>
              </a:ext>
            </a:extLst>
          </p:cNvPr>
          <p:cNvSpPr txBox="1"/>
          <p:nvPr/>
        </p:nvSpPr>
        <p:spPr>
          <a:xfrm>
            <a:off x="-1" y="2427634"/>
            <a:ext cx="8508381" cy="1446550"/>
          </a:xfrm>
          <a:prstGeom prst="rect">
            <a:avLst/>
          </a:prstGeom>
          <a:noFill/>
        </p:spPr>
        <p:txBody>
          <a:bodyPr wrap="square" lIns="91440" tIns="45720" rIns="91440" bIns="45720" rtlCol="0" anchor="t">
            <a:spAutoFit/>
          </a:bodyPr>
          <a:lstStyle/>
          <a:p>
            <a:pPr algn="ctr" rtl="1"/>
            <a:r>
              <a:rPr lang="ar-SA" sz="8800" b="1" dirty="0">
                <a:ln w="9525">
                  <a:solidFill>
                    <a:schemeClr val="bg1"/>
                  </a:solidFill>
                  <a:prstDash val="solid"/>
                </a:ln>
                <a:effectLst>
                  <a:outerShdw blurRad="12700" dist="38100" dir="2700000" algn="tl" rotWithShape="0">
                    <a:schemeClr val="bg1">
                      <a:lumMod val="50000"/>
                    </a:schemeClr>
                  </a:outerShdw>
                </a:effectLst>
              </a:rPr>
              <a:t>يسوع بيدور علي</a:t>
            </a:r>
            <a:endParaRPr lang="en-EG" sz="8800" b="1" dirty="0">
              <a:ln w="9525">
                <a:solidFill>
                  <a:schemeClr val="bg1"/>
                </a:solidFill>
                <a:prstDash val="solid"/>
              </a:ln>
              <a:effectLst>
                <a:outerShdw blurRad="12700" dist="38100" dir="2700000" algn="tl" rotWithShape="0">
                  <a:schemeClr val="bg1">
                    <a:lumMod val="50000"/>
                  </a:schemeClr>
                </a:outerShdw>
              </a:effectLst>
            </a:endParaRPr>
          </a:p>
        </p:txBody>
      </p:sp>
      <p:pic>
        <p:nvPicPr>
          <p:cNvPr id="7" name="Picture 6">
            <a:extLst>
              <a:ext uri="{FF2B5EF4-FFF2-40B4-BE49-F238E27FC236}">
                <a16:creationId xmlns:a16="http://schemas.microsoft.com/office/drawing/2014/main" id="{8297ADDF-812F-439E-A71C-C5E994C7F7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136AB26D-4082-4304-A8D9-FE692C7F34B9}"/>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31864771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92478-BB76-5034-F491-CFBFD81D028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583ACA7-47FB-3AA4-D70B-1295B4BB910E}"/>
              </a:ext>
            </a:extLst>
          </p:cNvPr>
          <p:cNvPicPr>
            <a:picLocks noChangeAspect="1"/>
          </p:cNvPicPr>
          <p:nvPr/>
        </p:nvPicPr>
        <p:blipFill>
          <a:blip r:embed="rId2"/>
          <a:srcRect/>
          <a:stretch/>
        </p:blipFill>
        <p:spPr>
          <a:xfrm>
            <a:off x="4465" y="26582"/>
            <a:ext cx="12191996" cy="6804834"/>
          </a:xfrm>
          <a:prstGeom prst="rect">
            <a:avLst/>
          </a:prstGeom>
          <a:effectLst>
            <a:softEdge rad="254000"/>
          </a:effectLst>
        </p:spPr>
      </p:pic>
      <p:sp>
        <p:nvSpPr>
          <p:cNvPr id="8" name="Oval 7">
            <a:extLst>
              <a:ext uri="{FF2B5EF4-FFF2-40B4-BE49-F238E27FC236}">
                <a16:creationId xmlns:a16="http://schemas.microsoft.com/office/drawing/2014/main" id="{EE299DEC-F5EA-A1BD-7705-CA996B43EBA9}"/>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1F0938FF-C436-DEE6-2476-5EDFE855B164}"/>
              </a:ext>
            </a:extLst>
          </p:cNvPr>
          <p:cNvSpPr txBox="1"/>
          <p:nvPr/>
        </p:nvSpPr>
        <p:spPr>
          <a:xfrm>
            <a:off x="-1" y="2913907"/>
            <a:ext cx="12183075" cy="2554545"/>
          </a:xfrm>
          <a:prstGeom prst="rect">
            <a:avLst/>
          </a:prstGeom>
          <a:noFill/>
        </p:spPr>
        <p:txBody>
          <a:bodyPr wrap="square" lIns="91440" tIns="45720" rIns="91440" bIns="45720" rtlCol="0" anchor="t">
            <a:spAutoFit/>
          </a:bodyPr>
          <a:lstStyle/>
          <a:p>
            <a:pPr algn="ctr" rtl="1"/>
            <a:r>
              <a:rPr lang="en-US"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a:t>
            </a:r>
            <a:r>
              <a:rPr lang="ar-SA"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يسوع بيدور علي في وسط الجبال العالية</a:t>
            </a:r>
            <a:endParaRPr lang="en-EG"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7" name="Picture 6">
            <a:extLst>
              <a:ext uri="{FF2B5EF4-FFF2-40B4-BE49-F238E27FC236}">
                <a16:creationId xmlns:a16="http://schemas.microsoft.com/office/drawing/2014/main" id="{041A0363-E639-15D9-4FE6-B7CEC65F54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A44E22B9-EB1E-1A74-2B22-CE6D9444E27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11396651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777B2-156C-38F8-F3EF-F739A3A8ECB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EAB497B-ADC1-299D-C0F4-170829D9E82D}"/>
              </a:ext>
            </a:extLst>
          </p:cNvPr>
          <p:cNvPicPr>
            <a:picLocks noChangeAspect="1"/>
          </p:cNvPicPr>
          <p:nvPr/>
        </p:nvPicPr>
        <p:blipFill>
          <a:blip r:embed="rId2"/>
          <a:srcRect/>
          <a:stretch/>
        </p:blipFill>
        <p:spPr>
          <a:xfrm>
            <a:off x="4466" y="26582"/>
            <a:ext cx="12191994" cy="6804834"/>
          </a:xfrm>
          <a:prstGeom prst="rect">
            <a:avLst/>
          </a:prstGeom>
          <a:effectLst>
            <a:softEdge rad="254000"/>
          </a:effectLst>
        </p:spPr>
      </p:pic>
      <p:sp>
        <p:nvSpPr>
          <p:cNvPr id="8" name="Oval 7">
            <a:extLst>
              <a:ext uri="{FF2B5EF4-FFF2-40B4-BE49-F238E27FC236}">
                <a16:creationId xmlns:a16="http://schemas.microsoft.com/office/drawing/2014/main" id="{25BF9900-4D95-0359-A552-36E6FA451982}"/>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F07A79A6-4C9F-1ECE-75FD-301B2CB30165}"/>
              </a:ext>
            </a:extLst>
          </p:cNvPr>
          <p:cNvSpPr txBox="1"/>
          <p:nvPr/>
        </p:nvSpPr>
        <p:spPr>
          <a:xfrm>
            <a:off x="-1" y="4244428"/>
            <a:ext cx="12183075" cy="2554545"/>
          </a:xfrm>
          <a:prstGeom prst="rect">
            <a:avLst/>
          </a:prstGeom>
          <a:noFill/>
        </p:spPr>
        <p:txBody>
          <a:bodyPr wrap="square" lIns="91440" tIns="45720" rIns="91440" bIns="45720" rtlCol="0" anchor="t">
            <a:spAutoFit/>
          </a:bodyPr>
          <a:lstStyle/>
          <a:p>
            <a:pPr algn="ctr" rtl="1"/>
            <a:r>
              <a:rPr lang="ar-SA" sz="8000" b="1" spc="50" dirty="0">
                <a:ln w="9525" cmpd="sng">
                  <a:solidFill>
                    <a:schemeClr val="accent1"/>
                  </a:solidFill>
                  <a:prstDash val="solid"/>
                </a:ln>
                <a:solidFill>
                  <a:srgbClr val="70AD47">
                    <a:tint val="1000"/>
                  </a:srgbClr>
                </a:solidFill>
                <a:effectLst>
                  <a:glow rad="38100">
                    <a:schemeClr val="accent1">
                      <a:alpha val="40000"/>
                    </a:schemeClr>
                  </a:glow>
                </a:effectLst>
              </a:rPr>
              <a:t>يسوع يشوفني أنا حزين عارف إني تايه مسكين</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21DE8ABC-BFF4-62CD-D715-7A24E52A05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826D50CE-2E90-D9F4-DA3F-807320A4ADD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42784076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35FE0-990F-D70A-6FFF-12813C29A69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D4232F0-487B-E95D-A6A0-D06FEB5774AB}"/>
              </a:ext>
            </a:extLst>
          </p:cNvPr>
          <p:cNvPicPr>
            <a:picLocks noChangeAspect="1"/>
          </p:cNvPicPr>
          <p:nvPr/>
        </p:nvPicPr>
        <p:blipFill>
          <a:blip r:embed="rId2"/>
          <a:srcRect/>
          <a:stretch/>
        </p:blipFill>
        <p:spPr>
          <a:xfrm>
            <a:off x="4466" y="26582"/>
            <a:ext cx="12191994" cy="6804833"/>
          </a:xfrm>
          <a:prstGeom prst="rect">
            <a:avLst/>
          </a:prstGeom>
          <a:effectLst>
            <a:softEdge rad="254000"/>
          </a:effectLst>
        </p:spPr>
      </p:pic>
      <p:sp>
        <p:nvSpPr>
          <p:cNvPr id="8" name="Oval 7">
            <a:extLst>
              <a:ext uri="{FF2B5EF4-FFF2-40B4-BE49-F238E27FC236}">
                <a16:creationId xmlns:a16="http://schemas.microsoft.com/office/drawing/2014/main" id="{3EAD097A-935C-068E-0A1C-CCEBF89C0E77}"/>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BBB801D0-DAA0-0563-4266-DEA3225E1126}"/>
              </a:ext>
            </a:extLst>
          </p:cNvPr>
          <p:cNvSpPr txBox="1"/>
          <p:nvPr/>
        </p:nvSpPr>
        <p:spPr>
          <a:xfrm>
            <a:off x="1" y="2612397"/>
            <a:ext cx="12183074" cy="1323439"/>
          </a:xfrm>
          <a:prstGeom prst="rect">
            <a:avLst/>
          </a:prstGeom>
          <a:noFill/>
        </p:spPr>
        <p:txBody>
          <a:bodyPr wrap="square" lIns="91440" tIns="45720" rIns="91440" bIns="45720" rtlCol="0" anchor="t">
            <a:spAutoFit/>
          </a:bodyPr>
          <a:lstStyle/>
          <a:p>
            <a:pPr algn="ctr" rtl="1"/>
            <a:r>
              <a:rPr lang="ar-SA" sz="8000" b="1" spc="50" dirty="0">
                <a:ln w="9525" cmpd="sng">
                  <a:solidFill>
                    <a:schemeClr val="accent1"/>
                  </a:solidFill>
                  <a:prstDash val="solid"/>
                </a:ln>
                <a:solidFill>
                  <a:srgbClr val="70AD47">
                    <a:tint val="1000"/>
                  </a:srgbClr>
                </a:solidFill>
                <a:effectLst>
                  <a:glow rad="38100">
                    <a:schemeClr val="accent1">
                      <a:alpha val="40000"/>
                    </a:schemeClr>
                  </a:glow>
                </a:effectLst>
              </a:rPr>
              <a:t> .. لازم يوصل لي</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1F1F6880-6233-7C0D-3D9E-1A1AA55A16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175B4019-9ADD-CBDC-D415-FD75B437683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19601506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B4D54-499A-F9EA-1CC6-9E835286F6C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21B24EF-9A37-8044-80CB-FBFA0F865EF7}"/>
              </a:ext>
            </a:extLst>
          </p:cNvPr>
          <p:cNvPicPr>
            <a:picLocks noChangeAspect="1"/>
          </p:cNvPicPr>
          <p:nvPr/>
        </p:nvPicPr>
        <p:blipFill>
          <a:blip r:embed="rId2"/>
          <a:srcRect/>
          <a:stretch/>
        </p:blipFill>
        <p:spPr>
          <a:xfrm>
            <a:off x="4467" y="26582"/>
            <a:ext cx="12191992" cy="6804833"/>
          </a:xfrm>
          <a:prstGeom prst="rect">
            <a:avLst/>
          </a:prstGeom>
          <a:effectLst>
            <a:softEdge rad="254000"/>
          </a:effectLst>
        </p:spPr>
      </p:pic>
      <p:sp>
        <p:nvSpPr>
          <p:cNvPr id="8" name="Oval 7">
            <a:extLst>
              <a:ext uri="{FF2B5EF4-FFF2-40B4-BE49-F238E27FC236}">
                <a16:creationId xmlns:a16="http://schemas.microsoft.com/office/drawing/2014/main" id="{F313E9C1-6ECA-967F-E1E7-961FE635CADC}"/>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5EEC6284-9EBB-C2B2-31B9-9A19904A212B}"/>
              </a:ext>
            </a:extLst>
          </p:cNvPr>
          <p:cNvSpPr txBox="1"/>
          <p:nvPr/>
        </p:nvSpPr>
        <p:spPr>
          <a:xfrm>
            <a:off x="17852" y="1733852"/>
            <a:ext cx="12183074" cy="2554545"/>
          </a:xfrm>
          <a:prstGeom prst="rect">
            <a:avLst/>
          </a:prstGeom>
          <a:noFill/>
        </p:spPr>
        <p:txBody>
          <a:bodyPr wrap="square" lIns="91440" tIns="45720" rIns="91440" bIns="45720" rtlCol="0" anchor="t">
            <a:spAutoFit/>
          </a:bodyPr>
          <a:lstStyle/>
          <a:p>
            <a:pPr algn="ctr" rtl="1"/>
            <a:r>
              <a:rPr lang="ar-SA" sz="8000" b="1" spc="50" dirty="0">
                <a:ln w="0"/>
                <a:solidFill>
                  <a:schemeClr val="bg2"/>
                </a:solidFill>
                <a:effectLst>
                  <a:innerShdw blurRad="63500" dist="50800" dir="13500000">
                    <a:srgbClr val="000000">
                      <a:alpha val="50000"/>
                    </a:srgbClr>
                  </a:innerShdw>
                </a:effectLst>
              </a:rPr>
              <a:t>روحت أدور على راحتي بعيد</a:t>
            </a:r>
            <a:endParaRPr lang="en-US" sz="8000" b="1" spc="50" dirty="0">
              <a:ln w="0"/>
              <a:solidFill>
                <a:schemeClr val="bg2"/>
              </a:solidFill>
              <a:effectLst>
                <a:innerShdw blurRad="63500" dist="50800" dir="13500000">
                  <a:srgbClr val="000000">
                    <a:alpha val="50000"/>
                  </a:srgbClr>
                </a:innerShdw>
              </a:effectLst>
            </a:endParaRPr>
          </a:p>
          <a:p>
            <a:pPr algn="ctr" rtl="1"/>
            <a:r>
              <a:rPr lang="ar-SA" sz="8000" b="1" spc="50" dirty="0">
                <a:ln w="0"/>
                <a:solidFill>
                  <a:schemeClr val="bg2"/>
                </a:solidFill>
                <a:effectLst>
                  <a:innerShdw blurRad="63500" dist="50800" dir="13500000">
                    <a:srgbClr val="000000">
                      <a:alpha val="50000"/>
                    </a:srgbClr>
                  </a:innerShdw>
                </a:effectLst>
              </a:rPr>
              <a:t> وهربت فاكر هابقى سعيد</a:t>
            </a:r>
            <a:endParaRPr lang="en-EG" sz="8000" b="1" spc="50" dirty="0">
              <a:ln w="0"/>
              <a:solidFill>
                <a:schemeClr val="bg2"/>
              </a:solidFill>
              <a:effectLst>
                <a:innerShdw blurRad="63500" dist="50800" dir="13500000">
                  <a:srgbClr val="000000">
                    <a:alpha val="50000"/>
                  </a:srgbClr>
                </a:innerShdw>
              </a:effectLst>
            </a:endParaRPr>
          </a:p>
        </p:txBody>
      </p:sp>
      <p:pic>
        <p:nvPicPr>
          <p:cNvPr id="7" name="Picture 6">
            <a:extLst>
              <a:ext uri="{FF2B5EF4-FFF2-40B4-BE49-F238E27FC236}">
                <a16:creationId xmlns:a16="http://schemas.microsoft.com/office/drawing/2014/main" id="{0973DC19-BEF7-5C96-A376-A026CA6471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45B2F099-4140-702E-0873-CF587182208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13137485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57A58-2A42-D726-38CF-35EF8DEE040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9E31A9E-637D-1845-DF66-8307BD0F51C5}"/>
              </a:ext>
            </a:extLst>
          </p:cNvPr>
          <p:cNvPicPr>
            <a:picLocks noChangeAspect="1"/>
          </p:cNvPicPr>
          <p:nvPr/>
        </p:nvPicPr>
        <p:blipFill>
          <a:blip r:embed="rId2"/>
          <a:srcRect/>
          <a:stretch/>
        </p:blipFill>
        <p:spPr>
          <a:xfrm>
            <a:off x="4467" y="26582"/>
            <a:ext cx="12191992" cy="6804832"/>
          </a:xfrm>
          <a:prstGeom prst="rect">
            <a:avLst/>
          </a:prstGeom>
          <a:effectLst>
            <a:softEdge rad="254000"/>
          </a:effectLst>
        </p:spPr>
      </p:pic>
      <p:sp>
        <p:nvSpPr>
          <p:cNvPr id="8" name="Oval 7">
            <a:extLst>
              <a:ext uri="{FF2B5EF4-FFF2-40B4-BE49-F238E27FC236}">
                <a16:creationId xmlns:a16="http://schemas.microsoft.com/office/drawing/2014/main" id="{A433A109-09A3-C816-4688-04F72ED2D055}"/>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BC932598-876D-AC0D-6183-F1E6578C8E25}"/>
              </a:ext>
            </a:extLst>
          </p:cNvPr>
          <p:cNvSpPr txBox="1"/>
          <p:nvPr/>
        </p:nvSpPr>
        <p:spPr>
          <a:xfrm>
            <a:off x="0" y="4167193"/>
            <a:ext cx="12192000" cy="2554545"/>
          </a:xfrm>
          <a:prstGeom prst="rect">
            <a:avLst/>
          </a:prstGeom>
          <a:noFill/>
        </p:spPr>
        <p:txBody>
          <a:bodyPr wrap="square" lIns="91440" tIns="45720" rIns="91440" bIns="45720" rtlCol="0" anchor="t">
            <a:spAutoFit/>
          </a:bodyPr>
          <a:lstStyle/>
          <a:p>
            <a:pPr algn="ctr" rtl="1"/>
            <a:r>
              <a:rPr lang="ar-SA" sz="8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وآدي حالي بعيد عن راعي الدياب كلها حوالي </a:t>
            </a:r>
            <a:endParaRPr lang="en-EG" sz="80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7" name="Picture 6">
            <a:extLst>
              <a:ext uri="{FF2B5EF4-FFF2-40B4-BE49-F238E27FC236}">
                <a16:creationId xmlns:a16="http://schemas.microsoft.com/office/drawing/2014/main" id="{A18D3F5D-1E8A-7570-D6AB-30812DD1FA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C1877F96-101B-0946-D732-2FC9CF958EE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27933997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7994D-0CD4-EB55-7A9B-FD9E772DF95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31ADC52-CF7C-DC07-3054-46E0162C08C3}"/>
              </a:ext>
            </a:extLst>
          </p:cNvPr>
          <p:cNvPicPr>
            <a:picLocks noChangeAspect="1"/>
          </p:cNvPicPr>
          <p:nvPr/>
        </p:nvPicPr>
        <p:blipFill>
          <a:blip r:embed="rId2"/>
          <a:srcRect/>
          <a:stretch/>
        </p:blipFill>
        <p:spPr>
          <a:xfrm>
            <a:off x="4468" y="26582"/>
            <a:ext cx="12191990" cy="6804832"/>
          </a:xfrm>
          <a:prstGeom prst="rect">
            <a:avLst/>
          </a:prstGeom>
          <a:effectLst>
            <a:softEdge rad="254000"/>
          </a:effectLst>
        </p:spPr>
      </p:pic>
      <p:sp>
        <p:nvSpPr>
          <p:cNvPr id="8" name="Oval 7">
            <a:extLst>
              <a:ext uri="{FF2B5EF4-FFF2-40B4-BE49-F238E27FC236}">
                <a16:creationId xmlns:a16="http://schemas.microsoft.com/office/drawing/2014/main" id="{72817FEF-69BA-8C5E-81C2-FB83C1CD6C88}"/>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4C17FE5E-B38E-888E-A4FE-E9B12906339C}"/>
              </a:ext>
            </a:extLst>
          </p:cNvPr>
          <p:cNvSpPr txBox="1"/>
          <p:nvPr/>
        </p:nvSpPr>
        <p:spPr>
          <a:xfrm>
            <a:off x="8926" y="4948917"/>
            <a:ext cx="12192000" cy="1323439"/>
          </a:xfrm>
          <a:prstGeom prst="rect">
            <a:avLst/>
          </a:prstGeom>
          <a:noFill/>
        </p:spPr>
        <p:txBody>
          <a:bodyPr wrap="square" lIns="91440" tIns="45720" rIns="91440" bIns="45720" rtlCol="0" anchor="t">
            <a:spAutoFit/>
          </a:bodyPr>
          <a:lstStyle/>
          <a:p>
            <a:pPr algn="ctr" rtl="1"/>
            <a:r>
              <a:rPr lang="en-US" sz="8000" b="1" spc="50" dirty="0">
                <a:ln w="0"/>
                <a:solidFill>
                  <a:schemeClr val="bg2"/>
                </a:solidFill>
                <a:effectLst>
                  <a:innerShdw blurRad="63500" dist="50800" dir="13500000">
                    <a:srgbClr val="000000">
                      <a:alpha val="50000"/>
                    </a:srgbClr>
                  </a:innerShdw>
                </a:effectLst>
              </a:rPr>
              <a:t> </a:t>
            </a:r>
            <a:r>
              <a:rPr lang="ar-SA" sz="8000" b="1" spc="50" dirty="0">
                <a:ln w="0"/>
                <a:solidFill>
                  <a:schemeClr val="bg2"/>
                </a:solidFill>
                <a:effectLst>
                  <a:innerShdw blurRad="63500" dist="50800" dir="13500000">
                    <a:srgbClr val="000000">
                      <a:alpha val="50000"/>
                    </a:srgbClr>
                  </a:innerShdw>
                </a:effectLst>
              </a:rPr>
              <a:t>.. خروف ضال شريد</a:t>
            </a:r>
            <a:endParaRPr lang="en-EG" sz="8000" b="1" spc="50" dirty="0">
              <a:ln w="0"/>
              <a:solidFill>
                <a:schemeClr val="bg2"/>
              </a:solidFill>
              <a:effectLst>
                <a:innerShdw blurRad="63500" dist="50800" dir="13500000">
                  <a:srgbClr val="000000">
                    <a:alpha val="50000"/>
                  </a:srgbClr>
                </a:innerShdw>
              </a:effectLst>
            </a:endParaRPr>
          </a:p>
        </p:txBody>
      </p:sp>
      <p:pic>
        <p:nvPicPr>
          <p:cNvPr id="7" name="Picture 6">
            <a:extLst>
              <a:ext uri="{FF2B5EF4-FFF2-40B4-BE49-F238E27FC236}">
                <a16:creationId xmlns:a16="http://schemas.microsoft.com/office/drawing/2014/main" id="{5A0C1430-B5D6-C131-4A34-D999BF56D9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DC7E33A4-040C-5A1A-26CA-1A95C76C3F2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71068534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D38B8-52B2-89EA-D625-9E1485CA644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1CA911E-8DD4-A0A2-577E-B8042B19C20D}"/>
              </a:ext>
            </a:extLst>
          </p:cNvPr>
          <p:cNvPicPr>
            <a:picLocks noChangeAspect="1"/>
          </p:cNvPicPr>
          <p:nvPr/>
        </p:nvPicPr>
        <p:blipFill>
          <a:blip r:embed="rId2"/>
          <a:srcRect/>
          <a:stretch/>
        </p:blipFill>
        <p:spPr>
          <a:xfrm>
            <a:off x="4465" y="26582"/>
            <a:ext cx="12191996" cy="6804834"/>
          </a:xfrm>
          <a:prstGeom prst="rect">
            <a:avLst/>
          </a:prstGeom>
          <a:effectLst>
            <a:softEdge rad="254000"/>
          </a:effectLst>
        </p:spPr>
      </p:pic>
      <p:sp>
        <p:nvSpPr>
          <p:cNvPr id="8" name="Oval 7">
            <a:extLst>
              <a:ext uri="{FF2B5EF4-FFF2-40B4-BE49-F238E27FC236}">
                <a16:creationId xmlns:a16="http://schemas.microsoft.com/office/drawing/2014/main" id="{0C5798DA-8431-4667-72C2-3E648DD30759}"/>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A97A1D67-DFB5-30FA-590A-E4D382F88AA9}"/>
              </a:ext>
            </a:extLst>
          </p:cNvPr>
          <p:cNvSpPr txBox="1"/>
          <p:nvPr/>
        </p:nvSpPr>
        <p:spPr>
          <a:xfrm>
            <a:off x="-1" y="2913907"/>
            <a:ext cx="12183075" cy="2554545"/>
          </a:xfrm>
          <a:prstGeom prst="rect">
            <a:avLst/>
          </a:prstGeom>
          <a:noFill/>
        </p:spPr>
        <p:txBody>
          <a:bodyPr wrap="square" lIns="91440" tIns="45720" rIns="91440" bIns="45720" rtlCol="0" anchor="t">
            <a:spAutoFit/>
          </a:bodyPr>
          <a:lstStyle/>
          <a:p>
            <a:pPr algn="ctr" rtl="1"/>
            <a:r>
              <a:rPr lang="en-US"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a:t>
            </a:r>
            <a:r>
              <a:rPr lang="ar-SA"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يسوع بيدور علي في وسط الجبال العالية</a:t>
            </a:r>
            <a:endParaRPr lang="en-EG"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7" name="Picture 6">
            <a:extLst>
              <a:ext uri="{FF2B5EF4-FFF2-40B4-BE49-F238E27FC236}">
                <a16:creationId xmlns:a16="http://schemas.microsoft.com/office/drawing/2014/main" id="{A3FA1CFA-B269-B1E3-D007-98BED82668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014275F5-7C12-FEE0-A2C6-2EBE4D0F1EC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1359012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98FAA-24B8-592E-1322-A22A3458BAF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8FAE5E8-073D-1DC3-DBEF-6650CF3A4A1B}"/>
              </a:ext>
            </a:extLst>
          </p:cNvPr>
          <p:cNvPicPr>
            <a:picLocks noChangeAspect="1"/>
          </p:cNvPicPr>
          <p:nvPr/>
        </p:nvPicPr>
        <p:blipFill>
          <a:blip r:embed="rId2"/>
          <a:srcRect/>
          <a:stretch/>
        </p:blipFill>
        <p:spPr>
          <a:xfrm>
            <a:off x="4466" y="26582"/>
            <a:ext cx="12191994" cy="6804834"/>
          </a:xfrm>
          <a:prstGeom prst="rect">
            <a:avLst/>
          </a:prstGeom>
          <a:effectLst>
            <a:softEdge rad="254000"/>
          </a:effectLst>
        </p:spPr>
      </p:pic>
      <p:sp>
        <p:nvSpPr>
          <p:cNvPr id="8" name="Oval 7">
            <a:extLst>
              <a:ext uri="{FF2B5EF4-FFF2-40B4-BE49-F238E27FC236}">
                <a16:creationId xmlns:a16="http://schemas.microsoft.com/office/drawing/2014/main" id="{FC1D3BC3-8365-9C93-2987-294D0957E2DF}"/>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F5100DE2-EE89-8E6D-9824-A9AD44D6881C}"/>
              </a:ext>
            </a:extLst>
          </p:cNvPr>
          <p:cNvSpPr txBox="1"/>
          <p:nvPr/>
        </p:nvSpPr>
        <p:spPr>
          <a:xfrm>
            <a:off x="-1" y="4244428"/>
            <a:ext cx="12183075" cy="2554545"/>
          </a:xfrm>
          <a:prstGeom prst="rect">
            <a:avLst/>
          </a:prstGeom>
          <a:noFill/>
        </p:spPr>
        <p:txBody>
          <a:bodyPr wrap="square" lIns="91440" tIns="45720" rIns="91440" bIns="45720" rtlCol="0" anchor="t">
            <a:spAutoFit/>
          </a:bodyPr>
          <a:lstStyle/>
          <a:p>
            <a:pPr algn="ctr" rtl="1"/>
            <a:r>
              <a:rPr lang="ar-SA" sz="8000" b="1" spc="50" dirty="0">
                <a:ln w="9525" cmpd="sng">
                  <a:solidFill>
                    <a:schemeClr val="accent1"/>
                  </a:solidFill>
                  <a:prstDash val="solid"/>
                </a:ln>
                <a:solidFill>
                  <a:srgbClr val="70AD47">
                    <a:tint val="1000"/>
                  </a:srgbClr>
                </a:solidFill>
                <a:effectLst>
                  <a:glow rad="38100">
                    <a:schemeClr val="accent1">
                      <a:alpha val="40000"/>
                    </a:schemeClr>
                  </a:glow>
                </a:effectLst>
              </a:rPr>
              <a:t>يسوع يشوفني أنا حزين عارف إني تايه مسكين</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8CC5211E-78CD-9C92-F690-3C133EE707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3ACA7130-A67A-1449-B152-90410840FEF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39412692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DEE3B-7F96-ED6A-D66A-F372633CCDB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C3239F9-E2FC-6A7E-33A8-CF3A2889954C}"/>
              </a:ext>
            </a:extLst>
          </p:cNvPr>
          <p:cNvPicPr>
            <a:picLocks noChangeAspect="1"/>
          </p:cNvPicPr>
          <p:nvPr/>
        </p:nvPicPr>
        <p:blipFill>
          <a:blip r:embed="rId2"/>
          <a:srcRect/>
          <a:stretch/>
        </p:blipFill>
        <p:spPr>
          <a:xfrm>
            <a:off x="4466" y="26582"/>
            <a:ext cx="12191994" cy="6804833"/>
          </a:xfrm>
          <a:prstGeom prst="rect">
            <a:avLst/>
          </a:prstGeom>
          <a:effectLst>
            <a:softEdge rad="254000"/>
          </a:effectLst>
        </p:spPr>
      </p:pic>
      <p:sp>
        <p:nvSpPr>
          <p:cNvPr id="8" name="Oval 7">
            <a:extLst>
              <a:ext uri="{FF2B5EF4-FFF2-40B4-BE49-F238E27FC236}">
                <a16:creationId xmlns:a16="http://schemas.microsoft.com/office/drawing/2014/main" id="{725A465E-127F-17C5-C4A7-4162EC07EF68}"/>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E5EF17F8-B40B-66DF-0FEE-FCDEFE261272}"/>
              </a:ext>
            </a:extLst>
          </p:cNvPr>
          <p:cNvSpPr txBox="1"/>
          <p:nvPr/>
        </p:nvSpPr>
        <p:spPr>
          <a:xfrm>
            <a:off x="1" y="2612397"/>
            <a:ext cx="12183074" cy="1323439"/>
          </a:xfrm>
          <a:prstGeom prst="rect">
            <a:avLst/>
          </a:prstGeom>
          <a:noFill/>
        </p:spPr>
        <p:txBody>
          <a:bodyPr wrap="square" lIns="91440" tIns="45720" rIns="91440" bIns="45720" rtlCol="0" anchor="t">
            <a:spAutoFit/>
          </a:bodyPr>
          <a:lstStyle/>
          <a:p>
            <a:pPr algn="ctr" rtl="1"/>
            <a:r>
              <a:rPr lang="ar-SA" sz="8000" b="1" spc="50" dirty="0">
                <a:ln w="9525" cmpd="sng">
                  <a:solidFill>
                    <a:schemeClr val="accent1"/>
                  </a:solidFill>
                  <a:prstDash val="solid"/>
                </a:ln>
                <a:solidFill>
                  <a:srgbClr val="70AD47">
                    <a:tint val="1000"/>
                  </a:srgbClr>
                </a:solidFill>
                <a:effectLst>
                  <a:glow rad="38100">
                    <a:schemeClr val="accent1">
                      <a:alpha val="40000"/>
                    </a:schemeClr>
                  </a:glow>
                </a:effectLst>
              </a:rPr>
              <a:t> .. لازم يوصل لي</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B75F58BD-0EEC-E648-1FF9-FAA215750A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BF80BC65-BA14-175E-59CA-69761B429D59}"/>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11659314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147A4-F56F-AFA8-9D19-AC7BB04E49F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D31FB9E-3421-56B0-C49F-216A97286F8A}"/>
              </a:ext>
            </a:extLst>
          </p:cNvPr>
          <p:cNvPicPr>
            <a:picLocks noChangeAspect="1"/>
          </p:cNvPicPr>
          <p:nvPr/>
        </p:nvPicPr>
        <p:blipFill>
          <a:blip r:embed="rId2"/>
          <a:srcRect/>
          <a:stretch/>
        </p:blipFill>
        <p:spPr>
          <a:xfrm>
            <a:off x="4469" y="26582"/>
            <a:ext cx="12191987" cy="6804830"/>
          </a:xfrm>
          <a:prstGeom prst="rect">
            <a:avLst/>
          </a:prstGeom>
          <a:effectLst>
            <a:softEdge rad="254000"/>
          </a:effectLst>
        </p:spPr>
      </p:pic>
      <p:sp>
        <p:nvSpPr>
          <p:cNvPr id="8" name="Oval 7">
            <a:extLst>
              <a:ext uri="{FF2B5EF4-FFF2-40B4-BE49-F238E27FC236}">
                <a16:creationId xmlns:a16="http://schemas.microsoft.com/office/drawing/2014/main" id="{ECA4E87B-1A18-0DA6-AAD5-B361F3C477A5}"/>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BA6F7B6A-757E-0516-6653-3F56B9F67B01}"/>
              </a:ext>
            </a:extLst>
          </p:cNvPr>
          <p:cNvSpPr txBox="1"/>
          <p:nvPr/>
        </p:nvSpPr>
        <p:spPr>
          <a:xfrm>
            <a:off x="-8914" y="4276867"/>
            <a:ext cx="12191988" cy="2554545"/>
          </a:xfrm>
          <a:prstGeom prst="rect">
            <a:avLst/>
          </a:prstGeom>
          <a:noFill/>
        </p:spPr>
        <p:txBody>
          <a:bodyPr wrap="square" lIns="91440" tIns="45720" rIns="91440" bIns="45720" rtlCol="0" anchor="t">
            <a:spAutoFit/>
          </a:bodyPr>
          <a:lstStyle/>
          <a:p>
            <a:pPr algn="ctr" rtl="1"/>
            <a:r>
              <a:rPr lang="ar-SA" sz="8000" b="1" spc="50" dirty="0">
                <a:ln w="9525" cmpd="sng">
                  <a:solidFill>
                    <a:schemeClr val="accent1"/>
                  </a:solidFill>
                  <a:prstDash val="solid"/>
                </a:ln>
                <a:solidFill>
                  <a:srgbClr val="70AD47">
                    <a:tint val="1000"/>
                  </a:srgbClr>
                </a:solidFill>
                <a:effectLst>
                  <a:glow rad="38100">
                    <a:schemeClr val="accent1">
                      <a:alpha val="40000"/>
                    </a:schemeClr>
                  </a:glow>
                </a:effectLst>
              </a:rPr>
              <a:t>وشفت يسوع قرب مني وصوتة الحلو فرحني</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B0DF66B8-F544-9148-DDB8-03FE05CEFB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6A2D0468-1E58-1371-6130-AF9ED7087CD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46969644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2E107-59CE-C9B8-931D-7EF83FBC884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6444C7D-6E9C-25B6-12C1-9C7649699933}"/>
              </a:ext>
            </a:extLst>
          </p:cNvPr>
          <p:cNvPicPr>
            <a:picLocks noChangeAspect="1"/>
          </p:cNvPicPr>
          <p:nvPr/>
        </p:nvPicPr>
        <p:blipFill>
          <a:blip r:embed="rId2"/>
          <a:srcRect/>
          <a:stretch/>
        </p:blipFill>
        <p:spPr>
          <a:xfrm>
            <a:off x="4469" y="26582"/>
            <a:ext cx="12191987" cy="6804829"/>
          </a:xfrm>
          <a:prstGeom prst="rect">
            <a:avLst/>
          </a:prstGeom>
          <a:effectLst>
            <a:softEdge rad="254000"/>
          </a:effectLst>
        </p:spPr>
      </p:pic>
      <p:sp>
        <p:nvSpPr>
          <p:cNvPr id="8" name="Oval 7">
            <a:extLst>
              <a:ext uri="{FF2B5EF4-FFF2-40B4-BE49-F238E27FC236}">
                <a16:creationId xmlns:a16="http://schemas.microsoft.com/office/drawing/2014/main" id="{4FB5DC2C-C436-2CDB-954B-CC4CA0716F02}"/>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6C6038E0-09DE-E198-C15A-3766A054D996}"/>
              </a:ext>
            </a:extLst>
          </p:cNvPr>
          <p:cNvSpPr txBox="1"/>
          <p:nvPr/>
        </p:nvSpPr>
        <p:spPr>
          <a:xfrm>
            <a:off x="1" y="1733852"/>
            <a:ext cx="7720314" cy="3785652"/>
          </a:xfrm>
          <a:prstGeom prst="rect">
            <a:avLst/>
          </a:prstGeom>
          <a:noFill/>
        </p:spPr>
        <p:txBody>
          <a:bodyPr wrap="square" lIns="91440" tIns="45720" rIns="91440" bIns="45720" rtlCol="0" anchor="t">
            <a:spAutoFit/>
          </a:bodyPr>
          <a:lstStyle/>
          <a:p>
            <a:pPr algn="ctr" rtl="1"/>
            <a:r>
              <a:rPr lang="ar-SA" sz="8000" b="1" spc="50" dirty="0">
                <a:ln w="0"/>
                <a:solidFill>
                  <a:schemeClr val="bg2"/>
                </a:solidFill>
                <a:effectLst>
                  <a:innerShdw blurRad="63500" dist="50800" dir="13500000">
                    <a:srgbClr val="000000">
                      <a:alpha val="50000"/>
                    </a:srgbClr>
                  </a:innerShdw>
                </a:effectLst>
              </a:rPr>
              <a:t>ده إلهي فرح لما لقاني كان زعلان خالص علشاني</a:t>
            </a:r>
            <a:endParaRPr lang="en-EG" sz="8000" b="1" spc="50" dirty="0">
              <a:ln w="0"/>
              <a:solidFill>
                <a:schemeClr val="bg2"/>
              </a:solidFill>
              <a:effectLst>
                <a:innerShdw blurRad="63500" dist="50800" dir="13500000">
                  <a:srgbClr val="000000">
                    <a:alpha val="50000"/>
                  </a:srgbClr>
                </a:innerShdw>
              </a:effectLst>
            </a:endParaRPr>
          </a:p>
        </p:txBody>
      </p:sp>
      <p:pic>
        <p:nvPicPr>
          <p:cNvPr id="7" name="Picture 6">
            <a:extLst>
              <a:ext uri="{FF2B5EF4-FFF2-40B4-BE49-F238E27FC236}">
                <a16:creationId xmlns:a16="http://schemas.microsoft.com/office/drawing/2014/main" id="{1BEBC719-26EE-05C8-B929-756E0F649F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BADF46F0-3D4D-4A11-A708-BDC12B1FAD1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29815947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7B92E-628F-20A1-4D3D-AC866340791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7A319D0-4064-CA11-670E-C402F6FD6854}"/>
              </a:ext>
            </a:extLst>
          </p:cNvPr>
          <p:cNvPicPr>
            <a:picLocks noChangeAspect="1"/>
          </p:cNvPicPr>
          <p:nvPr/>
        </p:nvPicPr>
        <p:blipFill>
          <a:blip r:embed="rId2"/>
          <a:srcRect/>
          <a:stretch/>
        </p:blipFill>
        <p:spPr>
          <a:xfrm>
            <a:off x="4470" y="26582"/>
            <a:ext cx="12191985" cy="6804829"/>
          </a:xfrm>
          <a:prstGeom prst="rect">
            <a:avLst/>
          </a:prstGeom>
          <a:effectLst>
            <a:softEdge rad="254000"/>
          </a:effectLst>
        </p:spPr>
      </p:pic>
      <p:sp>
        <p:nvSpPr>
          <p:cNvPr id="8" name="Oval 7">
            <a:extLst>
              <a:ext uri="{FF2B5EF4-FFF2-40B4-BE49-F238E27FC236}">
                <a16:creationId xmlns:a16="http://schemas.microsoft.com/office/drawing/2014/main" id="{DC867139-ADAA-BDFD-C0B5-16143AD3A0E7}"/>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0CDE6CFF-40AB-85F4-A13D-640330DD424D}"/>
              </a:ext>
            </a:extLst>
          </p:cNvPr>
          <p:cNvSpPr txBox="1"/>
          <p:nvPr/>
        </p:nvSpPr>
        <p:spPr>
          <a:xfrm>
            <a:off x="2245857" y="4948914"/>
            <a:ext cx="7720314" cy="1323439"/>
          </a:xfrm>
          <a:prstGeom prst="rect">
            <a:avLst/>
          </a:prstGeom>
          <a:noFill/>
        </p:spPr>
        <p:txBody>
          <a:bodyPr wrap="square" lIns="91440" tIns="45720" rIns="91440" bIns="45720" rtlCol="0" anchor="t">
            <a:spAutoFit/>
          </a:bodyPr>
          <a:lstStyle/>
          <a:p>
            <a:pPr algn="ctr" rtl="1"/>
            <a:r>
              <a:rPr lang="ar-SA" sz="8000" b="1" spc="50" dirty="0">
                <a:ln w="9525" cmpd="sng">
                  <a:solidFill>
                    <a:schemeClr val="accent1"/>
                  </a:solidFill>
                  <a:prstDash val="solid"/>
                </a:ln>
                <a:solidFill>
                  <a:srgbClr val="70AD47">
                    <a:tint val="1000"/>
                  </a:srgbClr>
                </a:solidFill>
                <a:effectLst>
                  <a:glow rad="38100">
                    <a:schemeClr val="accent1">
                      <a:alpha val="40000"/>
                    </a:schemeClr>
                  </a:glow>
                </a:effectLst>
              </a:rPr>
              <a:t> .. من الأخطار أنقذني</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40A5DC08-BAAB-D06C-B211-ECB0CD07E7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EF6F8B65-338D-F15F-ECE8-C72D7EA3F27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32043409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37CDA-55B6-7E79-46E8-E16504C44C5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F9B512F-8618-B2C9-BF42-C144E076235A}"/>
              </a:ext>
            </a:extLst>
          </p:cNvPr>
          <p:cNvPicPr>
            <a:picLocks noChangeAspect="1"/>
          </p:cNvPicPr>
          <p:nvPr/>
        </p:nvPicPr>
        <p:blipFill>
          <a:blip r:embed="rId2"/>
          <a:srcRect/>
          <a:stretch/>
        </p:blipFill>
        <p:spPr>
          <a:xfrm>
            <a:off x="4465" y="26582"/>
            <a:ext cx="12191996" cy="6804834"/>
          </a:xfrm>
          <a:prstGeom prst="rect">
            <a:avLst/>
          </a:prstGeom>
          <a:effectLst>
            <a:softEdge rad="254000"/>
          </a:effectLst>
        </p:spPr>
      </p:pic>
      <p:sp>
        <p:nvSpPr>
          <p:cNvPr id="8" name="Oval 7">
            <a:extLst>
              <a:ext uri="{FF2B5EF4-FFF2-40B4-BE49-F238E27FC236}">
                <a16:creationId xmlns:a16="http://schemas.microsoft.com/office/drawing/2014/main" id="{F69B4704-8EEC-EC7C-439B-6D87585C1446}"/>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3E1CFB18-5259-AFA9-A82A-32E5DF23BDF5}"/>
              </a:ext>
            </a:extLst>
          </p:cNvPr>
          <p:cNvSpPr txBox="1"/>
          <p:nvPr/>
        </p:nvSpPr>
        <p:spPr>
          <a:xfrm>
            <a:off x="-1" y="2913907"/>
            <a:ext cx="12183075" cy="2554545"/>
          </a:xfrm>
          <a:prstGeom prst="rect">
            <a:avLst/>
          </a:prstGeom>
          <a:noFill/>
        </p:spPr>
        <p:txBody>
          <a:bodyPr wrap="square" lIns="91440" tIns="45720" rIns="91440" bIns="45720" rtlCol="0" anchor="t">
            <a:spAutoFit/>
          </a:bodyPr>
          <a:lstStyle/>
          <a:p>
            <a:pPr algn="ctr" rtl="1"/>
            <a:r>
              <a:rPr lang="en-US"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a:t>
            </a:r>
            <a:r>
              <a:rPr lang="ar-SA"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يسوع بيدور علي في وسط الجبال العالية</a:t>
            </a:r>
            <a:endParaRPr lang="en-EG" sz="8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pic>
        <p:nvPicPr>
          <p:cNvPr id="7" name="Picture 6">
            <a:extLst>
              <a:ext uri="{FF2B5EF4-FFF2-40B4-BE49-F238E27FC236}">
                <a16:creationId xmlns:a16="http://schemas.microsoft.com/office/drawing/2014/main" id="{43AEE451-91C1-3E47-B8CE-969771F1F8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C227025A-6A8A-9727-82B2-177BB9025BF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17218118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0B05B-266B-FB57-539D-DC4BC30645B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FB71157-8643-1C0A-EAB4-FF5EEAAEB60C}"/>
              </a:ext>
            </a:extLst>
          </p:cNvPr>
          <p:cNvPicPr>
            <a:picLocks noChangeAspect="1"/>
          </p:cNvPicPr>
          <p:nvPr/>
        </p:nvPicPr>
        <p:blipFill>
          <a:blip r:embed="rId2"/>
          <a:srcRect/>
          <a:stretch/>
        </p:blipFill>
        <p:spPr>
          <a:xfrm>
            <a:off x="4466" y="26582"/>
            <a:ext cx="12191994" cy="6804834"/>
          </a:xfrm>
          <a:prstGeom prst="rect">
            <a:avLst/>
          </a:prstGeom>
          <a:effectLst>
            <a:softEdge rad="254000"/>
          </a:effectLst>
        </p:spPr>
      </p:pic>
      <p:sp>
        <p:nvSpPr>
          <p:cNvPr id="8" name="Oval 7">
            <a:extLst>
              <a:ext uri="{FF2B5EF4-FFF2-40B4-BE49-F238E27FC236}">
                <a16:creationId xmlns:a16="http://schemas.microsoft.com/office/drawing/2014/main" id="{CD5F8CB8-C262-B5FB-25EA-A1BC3B4D61BC}"/>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38AFC886-833A-F2AD-71AA-EADCB2DDFC8A}"/>
              </a:ext>
            </a:extLst>
          </p:cNvPr>
          <p:cNvSpPr txBox="1"/>
          <p:nvPr/>
        </p:nvSpPr>
        <p:spPr>
          <a:xfrm>
            <a:off x="-1" y="4244428"/>
            <a:ext cx="12183075" cy="2554545"/>
          </a:xfrm>
          <a:prstGeom prst="rect">
            <a:avLst/>
          </a:prstGeom>
          <a:noFill/>
        </p:spPr>
        <p:txBody>
          <a:bodyPr wrap="square" lIns="91440" tIns="45720" rIns="91440" bIns="45720" rtlCol="0" anchor="t">
            <a:spAutoFit/>
          </a:bodyPr>
          <a:lstStyle/>
          <a:p>
            <a:pPr algn="ctr" rtl="1"/>
            <a:r>
              <a:rPr lang="ar-SA" sz="8000" b="1" spc="50" dirty="0">
                <a:ln w="9525" cmpd="sng">
                  <a:solidFill>
                    <a:schemeClr val="accent1"/>
                  </a:solidFill>
                  <a:prstDash val="solid"/>
                </a:ln>
                <a:solidFill>
                  <a:srgbClr val="70AD47">
                    <a:tint val="1000"/>
                  </a:srgbClr>
                </a:solidFill>
                <a:effectLst>
                  <a:glow rad="38100">
                    <a:schemeClr val="accent1">
                      <a:alpha val="40000"/>
                    </a:schemeClr>
                  </a:glow>
                </a:effectLst>
              </a:rPr>
              <a:t>يسوع يشوفني أنا حزين عارف إني تايه مسكين</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E0CD972C-0183-A97A-3D8E-912742505A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C7C7BB10-A8D0-4CC6-C2A7-C16B15F5CE6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24144775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C9A57-A63C-7A04-AC3F-FA37D4F96B5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AADCAF5-D661-E9A0-BB19-4FA6E0042B87}"/>
              </a:ext>
            </a:extLst>
          </p:cNvPr>
          <p:cNvPicPr>
            <a:picLocks noChangeAspect="1"/>
          </p:cNvPicPr>
          <p:nvPr/>
        </p:nvPicPr>
        <p:blipFill>
          <a:blip r:embed="rId2"/>
          <a:srcRect/>
          <a:stretch/>
        </p:blipFill>
        <p:spPr>
          <a:xfrm>
            <a:off x="4466" y="26582"/>
            <a:ext cx="12191994" cy="6804833"/>
          </a:xfrm>
          <a:prstGeom prst="rect">
            <a:avLst/>
          </a:prstGeom>
          <a:effectLst>
            <a:softEdge rad="254000"/>
          </a:effectLst>
        </p:spPr>
      </p:pic>
      <p:sp>
        <p:nvSpPr>
          <p:cNvPr id="8" name="Oval 7">
            <a:extLst>
              <a:ext uri="{FF2B5EF4-FFF2-40B4-BE49-F238E27FC236}">
                <a16:creationId xmlns:a16="http://schemas.microsoft.com/office/drawing/2014/main" id="{4B551AC4-9128-7CA4-CC91-A5EB3EC3B66B}"/>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41D999A5-7876-246B-4151-A9EDB0BDE479}"/>
              </a:ext>
            </a:extLst>
          </p:cNvPr>
          <p:cNvSpPr txBox="1"/>
          <p:nvPr/>
        </p:nvSpPr>
        <p:spPr>
          <a:xfrm>
            <a:off x="1" y="2612397"/>
            <a:ext cx="12183074" cy="1323439"/>
          </a:xfrm>
          <a:prstGeom prst="rect">
            <a:avLst/>
          </a:prstGeom>
          <a:noFill/>
        </p:spPr>
        <p:txBody>
          <a:bodyPr wrap="square" lIns="91440" tIns="45720" rIns="91440" bIns="45720" rtlCol="0" anchor="t">
            <a:spAutoFit/>
          </a:bodyPr>
          <a:lstStyle/>
          <a:p>
            <a:pPr algn="ctr" rtl="1"/>
            <a:r>
              <a:rPr lang="ar-SA" sz="8000" b="1" spc="50" dirty="0">
                <a:ln w="9525" cmpd="sng">
                  <a:solidFill>
                    <a:schemeClr val="accent1"/>
                  </a:solidFill>
                  <a:prstDash val="solid"/>
                </a:ln>
                <a:solidFill>
                  <a:srgbClr val="70AD47">
                    <a:tint val="1000"/>
                  </a:srgbClr>
                </a:solidFill>
                <a:effectLst>
                  <a:glow rad="38100">
                    <a:schemeClr val="accent1">
                      <a:alpha val="40000"/>
                    </a:schemeClr>
                  </a:glow>
                </a:effectLst>
              </a:rPr>
              <a:t> .. لازم يوصل لي</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44CC2330-B30D-F9D6-DB27-7021BC35E7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1E8035AA-D35D-9143-8035-86F2C0DE524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p:spTree>
    <p:extLst>
      <p:ext uri="{BB962C8B-B14F-4D97-AF65-F5344CB8AC3E}">
        <p14:creationId xmlns:p14="http://schemas.microsoft.com/office/powerpoint/2010/main" val="1205437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A9323-2F81-4630-722E-54333EF2B67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7E19FFA-A96E-B36E-B567-78EDD1FD56F6}"/>
              </a:ext>
            </a:extLst>
          </p:cNvPr>
          <p:cNvPicPr>
            <a:picLocks noChangeAspect="1"/>
          </p:cNvPicPr>
          <p:nvPr/>
        </p:nvPicPr>
        <p:blipFill>
          <a:blip r:embed="rId2">
            <a:alphaModFix amt="85000"/>
          </a:blip>
          <a:srcRect/>
          <a:stretch/>
        </p:blipFill>
        <p:spPr>
          <a:xfrm>
            <a:off x="1" y="26582"/>
            <a:ext cx="12191996" cy="6804835"/>
          </a:xfrm>
          <a:prstGeom prst="rect">
            <a:avLst/>
          </a:prstGeom>
          <a:effectLst>
            <a:softEdge rad="254000"/>
          </a:effectLst>
        </p:spPr>
      </p:pic>
      <p:sp>
        <p:nvSpPr>
          <p:cNvPr id="3" name="TextBox 2">
            <a:extLst>
              <a:ext uri="{FF2B5EF4-FFF2-40B4-BE49-F238E27FC236}">
                <a16:creationId xmlns:a16="http://schemas.microsoft.com/office/drawing/2014/main" id="{C2AC4094-58E8-98AA-6A61-927088959421}"/>
              </a:ext>
            </a:extLst>
          </p:cNvPr>
          <p:cNvSpPr txBox="1"/>
          <p:nvPr/>
        </p:nvSpPr>
        <p:spPr>
          <a:xfrm>
            <a:off x="-3" y="1194412"/>
            <a:ext cx="12192000" cy="1446550"/>
          </a:xfrm>
          <a:prstGeom prst="rect">
            <a:avLst/>
          </a:prstGeom>
          <a:noFill/>
        </p:spPr>
        <p:txBody>
          <a:bodyPr wrap="square" lIns="91440" tIns="45720" rIns="91440" bIns="45720" rtlCol="0" anchor="t">
            <a:spAutoFit/>
          </a:bodyPr>
          <a:lstStyle/>
          <a:p>
            <a:pPr algn="ctr" rtl="1"/>
            <a:r>
              <a:rPr lang="ar-EG" sz="8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يا يسوع مركبتي تعبانة</a:t>
            </a:r>
            <a:endParaRPr lang="ar-EG" sz="8800" b="1" u="sng"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8" name="Oval 7">
            <a:extLst>
              <a:ext uri="{FF2B5EF4-FFF2-40B4-BE49-F238E27FC236}">
                <a16:creationId xmlns:a16="http://schemas.microsoft.com/office/drawing/2014/main" id="{A1E48C7B-72F6-3A6B-E75A-62F5CB2F74AB}"/>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E0A4255F-0ADA-3940-0EFE-D98374A92B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0FBDA239-0EB6-20AF-99BF-FDEF8E3FA3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29105006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E5BAF-7A5A-FCCF-87F6-82D6B118CEB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8AA292E-0238-FCBA-9217-2D42FF2FD959}"/>
              </a:ext>
            </a:extLst>
          </p:cNvPr>
          <p:cNvPicPr>
            <a:picLocks noChangeAspect="1"/>
          </p:cNvPicPr>
          <p:nvPr/>
        </p:nvPicPr>
        <p:blipFill>
          <a:blip r:embed="rId2">
            <a:alphaModFix amt="85000"/>
          </a:blip>
          <a:srcRect/>
          <a:stretch/>
        </p:blipFill>
        <p:spPr>
          <a:xfrm>
            <a:off x="1" y="26582"/>
            <a:ext cx="12191996" cy="6804834"/>
          </a:xfrm>
          <a:prstGeom prst="rect">
            <a:avLst/>
          </a:prstGeom>
          <a:effectLst>
            <a:softEdge rad="254000"/>
          </a:effectLst>
        </p:spPr>
      </p:pic>
      <p:sp>
        <p:nvSpPr>
          <p:cNvPr id="3" name="TextBox 2">
            <a:extLst>
              <a:ext uri="{FF2B5EF4-FFF2-40B4-BE49-F238E27FC236}">
                <a16:creationId xmlns:a16="http://schemas.microsoft.com/office/drawing/2014/main" id="{E1D086C1-B2D5-062A-9C3D-A2687FAC9FAC}"/>
              </a:ext>
            </a:extLst>
          </p:cNvPr>
          <p:cNvSpPr txBox="1"/>
          <p:nvPr/>
        </p:nvSpPr>
        <p:spPr>
          <a:xfrm>
            <a:off x="0" y="1301504"/>
            <a:ext cx="12192000" cy="5016758"/>
          </a:xfrm>
          <a:prstGeom prst="rect">
            <a:avLst/>
          </a:prstGeom>
          <a:noFill/>
        </p:spPr>
        <p:txBody>
          <a:bodyPr wrap="square" lIns="91440" tIns="45720" rIns="91440" bIns="45720" rtlCol="0" anchor="t">
            <a:spAutoFit/>
          </a:bodyPr>
          <a:lstStyle/>
          <a:p>
            <a:pPr algn="ctr" rtl="1"/>
            <a:r>
              <a:rPr lang="ar-EG" sz="8000" b="1" dirty="0">
                <a:ln w="6600">
                  <a:solidFill>
                    <a:schemeClr val="accent2"/>
                  </a:solidFill>
                  <a:prstDash val="solid"/>
                </a:ln>
                <a:solidFill>
                  <a:srgbClr val="FFFFFF"/>
                </a:solidFill>
                <a:effectLst>
                  <a:outerShdw dist="38100" dir="2700000" algn="tl" rotWithShape="0">
                    <a:schemeClr val="accent2"/>
                  </a:outerShdw>
                </a:effectLst>
              </a:rPr>
              <a:t>يا يسوع مركبتي تعبانة</a:t>
            </a:r>
            <a:endParaRPr lang="en-US" sz="8000" b="1" dirty="0">
              <a:ln w="6600">
                <a:solidFill>
                  <a:schemeClr val="accent2"/>
                </a:solidFill>
                <a:prstDash val="solid"/>
              </a:ln>
              <a:solidFill>
                <a:srgbClr val="FFFFFF"/>
              </a:solidFill>
              <a:effectLst>
                <a:outerShdw dist="38100" dir="2700000" algn="tl" rotWithShape="0">
                  <a:schemeClr val="accent2"/>
                </a:outerShdw>
              </a:effectLst>
            </a:endParaRPr>
          </a:p>
          <a:p>
            <a:pPr algn="ctr" rtl="1"/>
            <a:endParaRPr lang="en-US" sz="8000" b="1" dirty="0">
              <a:ln w="6600">
                <a:solidFill>
                  <a:schemeClr val="accent2"/>
                </a:solidFill>
                <a:prstDash val="solid"/>
              </a:ln>
              <a:solidFill>
                <a:srgbClr val="FFFFFF"/>
              </a:solidFill>
              <a:effectLst>
                <a:outerShdw dist="38100" dir="2700000" algn="tl" rotWithShape="0">
                  <a:schemeClr val="accent2"/>
                </a:outerShdw>
              </a:effectLst>
            </a:endParaRPr>
          </a:p>
          <a:p>
            <a:pPr algn="ctr" rtl="1"/>
            <a:endParaRPr lang="en-US" sz="8000" b="1" dirty="0">
              <a:ln w="6600">
                <a:solidFill>
                  <a:schemeClr val="accent2"/>
                </a:solidFill>
                <a:prstDash val="solid"/>
              </a:ln>
              <a:solidFill>
                <a:srgbClr val="FFFFFF"/>
              </a:solidFill>
              <a:effectLst>
                <a:outerShdw dist="38100" dir="2700000" algn="tl" rotWithShape="0">
                  <a:schemeClr val="accent2"/>
                </a:outerShdw>
              </a:effectLst>
            </a:endParaRPr>
          </a:p>
          <a:p>
            <a:pPr algn="ctr" rtl="1"/>
            <a:r>
              <a:rPr lang="ar-EG" sz="8000" b="1" dirty="0">
                <a:ln w="6600">
                  <a:solidFill>
                    <a:schemeClr val="accent2"/>
                  </a:solidFill>
                  <a:prstDash val="solid"/>
                </a:ln>
                <a:solidFill>
                  <a:srgbClr val="FFFFFF"/>
                </a:solidFill>
                <a:effectLst>
                  <a:outerShdw dist="38100" dir="2700000" algn="tl" rotWithShape="0">
                    <a:schemeClr val="accent2"/>
                  </a:outerShdw>
                </a:effectLst>
              </a:rPr>
              <a:t>يا يسوع مشاعري قلقانة</a:t>
            </a:r>
            <a:endParaRPr lang="ar-EG" sz="8000" b="1" u="sng"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8" name="Oval 7">
            <a:extLst>
              <a:ext uri="{FF2B5EF4-FFF2-40B4-BE49-F238E27FC236}">
                <a16:creationId xmlns:a16="http://schemas.microsoft.com/office/drawing/2014/main" id="{88539D12-FA2A-00C6-4F32-87100C2DD353}"/>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5E5EB04A-75BD-1736-1B91-E40F3960BF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5FCBA3DF-DA67-F368-B393-D6CE36EC9F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15822435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0D46D-6A36-8AE3-7AB9-90B449316B3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6AA7553-0009-8A80-1EE7-EC165225A07B}"/>
              </a:ext>
            </a:extLst>
          </p:cNvPr>
          <p:cNvPicPr>
            <a:picLocks noChangeAspect="1"/>
          </p:cNvPicPr>
          <p:nvPr/>
        </p:nvPicPr>
        <p:blipFill>
          <a:blip r:embed="rId2">
            <a:alphaModFix amt="85000"/>
          </a:blip>
          <a:srcRect/>
          <a:stretch/>
        </p:blipFill>
        <p:spPr>
          <a:xfrm>
            <a:off x="2" y="26582"/>
            <a:ext cx="12191994" cy="6804834"/>
          </a:xfrm>
          <a:prstGeom prst="rect">
            <a:avLst/>
          </a:prstGeom>
          <a:effectLst>
            <a:softEdge rad="254000"/>
          </a:effectLst>
        </p:spPr>
      </p:pic>
      <p:sp>
        <p:nvSpPr>
          <p:cNvPr id="3" name="TextBox 2">
            <a:extLst>
              <a:ext uri="{FF2B5EF4-FFF2-40B4-BE49-F238E27FC236}">
                <a16:creationId xmlns:a16="http://schemas.microsoft.com/office/drawing/2014/main" id="{3C71135F-29AE-1628-67E2-E915813C4D6B}"/>
              </a:ext>
            </a:extLst>
          </p:cNvPr>
          <p:cNvSpPr txBox="1"/>
          <p:nvPr/>
        </p:nvSpPr>
        <p:spPr>
          <a:xfrm>
            <a:off x="0" y="1506535"/>
            <a:ext cx="12192000" cy="5016758"/>
          </a:xfrm>
          <a:prstGeom prst="rect">
            <a:avLst/>
          </a:prstGeom>
          <a:noFill/>
        </p:spPr>
        <p:txBody>
          <a:bodyPr wrap="square" lIns="91440" tIns="45720" rIns="91440" bIns="45720" rtlCol="0" anchor="t">
            <a:spAutoFit/>
          </a:bodyPr>
          <a:lstStyle/>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يا يسوع نفسي أعيش بأمانة</a:t>
            </a:r>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والموج عالي عليا</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4C60BB73-C430-1E64-5819-DC8D79E4A396}"/>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C42ADAB8-3C51-AAE6-E996-4B7D81E3C6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A86C5BC9-5F82-20A5-AC8F-ECF521F696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24116042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FC894-6BBE-5467-4492-A4C12C0F462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4CA695C-69C2-1F67-E533-DF1926360746}"/>
              </a:ext>
            </a:extLst>
          </p:cNvPr>
          <p:cNvPicPr>
            <a:picLocks noChangeAspect="1"/>
          </p:cNvPicPr>
          <p:nvPr/>
        </p:nvPicPr>
        <p:blipFill>
          <a:blip r:embed="rId2">
            <a:alphaModFix amt="85000"/>
          </a:blip>
          <a:srcRect/>
          <a:stretch/>
        </p:blipFill>
        <p:spPr>
          <a:xfrm>
            <a:off x="2" y="26582"/>
            <a:ext cx="12191994" cy="6804833"/>
          </a:xfrm>
          <a:prstGeom prst="rect">
            <a:avLst/>
          </a:prstGeom>
          <a:effectLst>
            <a:softEdge rad="254000"/>
          </a:effectLst>
        </p:spPr>
      </p:pic>
      <p:sp>
        <p:nvSpPr>
          <p:cNvPr id="3" name="TextBox 2">
            <a:extLst>
              <a:ext uri="{FF2B5EF4-FFF2-40B4-BE49-F238E27FC236}">
                <a16:creationId xmlns:a16="http://schemas.microsoft.com/office/drawing/2014/main" id="{6A566F44-087A-368A-90B2-8880AA176E36}"/>
              </a:ext>
            </a:extLst>
          </p:cNvPr>
          <p:cNvSpPr txBox="1"/>
          <p:nvPr/>
        </p:nvSpPr>
        <p:spPr>
          <a:xfrm>
            <a:off x="0" y="2556159"/>
            <a:ext cx="4896091" cy="3785652"/>
          </a:xfrm>
          <a:prstGeom prst="rect">
            <a:avLst/>
          </a:prstGeom>
          <a:noFill/>
        </p:spPr>
        <p:txBody>
          <a:bodyPr wrap="square" lIns="91440" tIns="45720" rIns="91440" bIns="45720" rtlCol="0" anchor="t">
            <a:spAutoFit/>
          </a:bodyPr>
          <a:lstStyle/>
          <a:p>
            <a:pPr algn="ctr" rtl="1"/>
            <a:r>
              <a:rPr lang="ar-EG" sz="8000" b="1" spc="50" dirty="0">
                <a:ln w="0"/>
                <a:solidFill>
                  <a:schemeClr val="bg2"/>
                </a:solidFill>
                <a:effectLst>
                  <a:innerShdw blurRad="63500" dist="50800" dir="13500000">
                    <a:srgbClr val="000000">
                      <a:alpha val="50000"/>
                    </a:srgbClr>
                  </a:innerShdw>
                </a:effectLst>
              </a:rPr>
              <a:t>يا يسوع اتملى قلبي بخوفي</a:t>
            </a:r>
            <a:endParaRPr lang="en-EG" sz="8000" b="1" spc="50" dirty="0">
              <a:ln w="0"/>
              <a:solidFill>
                <a:schemeClr val="bg2"/>
              </a:solidFill>
              <a:effectLst>
                <a:innerShdw blurRad="63500" dist="50800" dir="13500000">
                  <a:srgbClr val="000000">
                    <a:alpha val="50000"/>
                  </a:srgbClr>
                </a:innerShdw>
              </a:effectLst>
            </a:endParaRPr>
          </a:p>
        </p:txBody>
      </p:sp>
      <p:sp>
        <p:nvSpPr>
          <p:cNvPr id="8" name="Oval 7">
            <a:extLst>
              <a:ext uri="{FF2B5EF4-FFF2-40B4-BE49-F238E27FC236}">
                <a16:creationId xmlns:a16="http://schemas.microsoft.com/office/drawing/2014/main" id="{13D059CA-A33F-3A25-414F-628F6D3FA836}"/>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113CFF48-F2D8-5D89-C809-3DB97F9B3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B98454D5-8669-0BD2-D751-B4AA9CC00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
        <p:nvSpPr>
          <p:cNvPr id="5" name="TextBox 4">
            <a:extLst>
              <a:ext uri="{FF2B5EF4-FFF2-40B4-BE49-F238E27FC236}">
                <a16:creationId xmlns:a16="http://schemas.microsoft.com/office/drawing/2014/main" id="{D1BCD74C-04E7-F590-1E47-810CCE2009D0}"/>
              </a:ext>
            </a:extLst>
          </p:cNvPr>
          <p:cNvSpPr txBox="1"/>
          <p:nvPr/>
        </p:nvSpPr>
        <p:spPr>
          <a:xfrm>
            <a:off x="6562846" y="2556159"/>
            <a:ext cx="5629150" cy="3785652"/>
          </a:xfrm>
          <a:prstGeom prst="rect">
            <a:avLst/>
          </a:prstGeom>
          <a:noFill/>
        </p:spPr>
        <p:txBody>
          <a:bodyPr wrap="square">
            <a:spAutoFit/>
          </a:bodyPr>
          <a:lstStyle/>
          <a:p>
            <a:pPr algn="ctr" rtl="1"/>
            <a:r>
              <a:rPr lang="ar-EG" sz="8000" b="1" spc="50" dirty="0">
                <a:ln w="0"/>
                <a:solidFill>
                  <a:schemeClr val="bg2"/>
                </a:solidFill>
                <a:effectLst>
                  <a:innerShdw blurRad="63500" dist="50800" dir="13500000">
                    <a:srgbClr val="000000">
                      <a:alpha val="50000"/>
                    </a:srgbClr>
                  </a:innerShdw>
                </a:effectLst>
              </a:rPr>
              <a:t>يا يسوع اتكسرت مجاديفي</a:t>
            </a:r>
            <a:endParaRPr lang="en-US" sz="8000" b="1"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40519681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666BD-F291-8FAA-2D19-54F60D49C3B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A83A700-1B61-EB88-E0B3-36EE1595D9F5}"/>
              </a:ext>
            </a:extLst>
          </p:cNvPr>
          <p:cNvPicPr>
            <a:picLocks noChangeAspect="1"/>
          </p:cNvPicPr>
          <p:nvPr/>
        </p:nvPicPr>
        <p:blipFill>
          <a:blip r:embed="rId2">
            <a:alphaModFix amt="85000"/>
          </a:blip>
          <a:srcRect/>
          <a:stretch/>
        </p:blipFill>
        <p:spPr>
          <a:xfrm>
            <a:off x="3" y="26582"/>
            <a:ext cx="12191992" cy="6804833"/>
          </a:xfrm>
          <a:prstGeom prst="rect">
            <a:avLst/>
          </a:prstGeom>
          <a:effectLst>
            <a:softEdge rad="254000"/>
          </a:effectLst>
        </p:spPr>
      </p:pic>
      <p:sp>
        <p:nvSpPr>
          <p:cNvPr id="3" name="TextBox 2">
            <a:extLst>
              <a:ext uri="{FF2B5EF4-FFF2-40B4-BE49-F238E27FC236}">
                <a16:creationId xmlns:a16="http://schemas.microsoft.com/office/drawing/2014/main" id="{EC7CA10B-8ED5-378A-2D20-B276AF548C3E}"/>
              </a:ext>
            </a:extLst>
          </p:cNvPr>
          <p:cNvSpPr txBox="1"/>
          <p:nvPr/>
        </p:nvSpPr>
        <p:spPr>
          <a:xfrm>
            <a:off x="0" y="3148164"/>
            <a:ext cx="10521386" cy="2554545"/>
          </a:xfrm>
          <a:prstGeom prst="rect">
            <a:avLst/>
          </a:prstGeom>
          <a:noFill/>
        </p:spPr>
        <p:txBody>
          <a:bodyPr wrap="square" lIns="91440" tIns="45720" rIns="91440" bIns="45720" rtlCol="0" anchor="t">
            <a:spAutoFit/>
          </a:bodyPr>
          <a:lstStyle/>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يا يسوع باصرخ لك في ظروفي</a:t>
            </a:r>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ابعت صوتك ليا</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48E50512-D8FA-15E4-F1DB-8B70C429AF7C}"/>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2B47DD70-4B98-6C0E-52A6-8B0593A468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426A331F-1C52-6A2D-A8DE-8C52E6D5E2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38498810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1B2A8-A743-802C-CA76-023F8A0EE70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5579314-6382-EA0F-B66F-C34D7F03C9B8}"/>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7302A14B-E7E2-DFB3-1A13-31FB3B9CE736}"/>
              </a:ext>
            </a:extLst>
          </p:cNvPr>
          <p:cNvSpPr txBox="1"/>
          <p:nvPr/>
        </p:nvSpPr>
        <p:spPr>
          <a:xfrm>
            <a:off x="3614620" y="1769121"/>
            <a:ext cx="8577380" cy="5016758"/>
          </a:xfrm>
          <a:prstGeom prst="rect">
            <a:avLst/>
          </a:prstGeom>
          <a:noFill/>
        </p:spPr>
        <p:txBody>
          <a:bodyPr wrap="square" lIns="91440" tIns="45720" rIns="91440" bIns="45720" rtlCol="0" anchor="t">
            <a:spAutoFit/>
          </a:bodyPr>
          <a:lstStyle/>
          <a:p>
            <a:pPr algn="ctr" rtl="1"/>
            <a:r>
              <a:rPr lang="ar-EG" sz="8000" b="1" dirty="0"/>
              <a:t>تعالوا لأحضاني في</a:t>
            </a:r>
            <a:endParaRPr lang="en-US" sz="8000" b="1" dirty="0"/>
          </a:p>
          <a:p>
            <a:pPr algn="ctr" rtl="1"/>
            <a:r>
              <a:rPr lang="ar-EG" sz="8000" b="1" dirty="0"/>
              <a:t>الحال</a:t>
            </a:r>
            <a:endParaRPr lang="en-US" sz="8000" b="1" dirty="0"/>
          </a:p>
          <a:p>
            <a:pPr algn="ctr" rtl="1"/>
            <a:endParaRPr lang="en-US" sz="8000" b="1" dirty="0"/>
          </a:p>
          <a:p>
            <a:pPr algn="ctr" rtl="1"/>
            <a:r>
              <a:rPr lang="ar-EG" sz="8000" b="1" dirty="0"/>
              <a:t>ترتاحوا يا ثقيلي الأحمال</a:t>
            </a:r>
            <a:endParaRPr lang="en-EG" sz="8000" b="1" dirty="0"/>
          </a:p>
        </p:txBody>
      </p:sp>
      <p:sp>
        <p:nvSpPr>
          <p:cNvPr id="8" name="Oval 7">
            <a:extLst>
              <a:ext uri="{FF2B5EF4-FFF2-40B4-BE49-F238E27FC236}">
                <a16:creationId xmlns:a16="http://schemas.microsoft.com/office/drawing/2014/main" id="{7E2BC89B-0DA9-50DF-4AA9-3633535C0D41}"/>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2B198655-2F0B-F5FD-A1CE-EB5C751C68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39418943-5B56-1AF7-9ADF-14AD65BC17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26861852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A9268-D98D-9335-5F0C-F1411DB6B77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0263AC7-68DE-D9F3-8743-41F7A5599C8B}"/>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F34C6E86-382A-8DC5-E6B7-58CC7C3B3EFD}"/>
              </a:ext>
            </a:extLst>
          </p:cNvPr>
          <p:cNvSpPr txBox="1"/>
          <p:nvPr/>
        </p:nvSpPr>
        <p:spPr>
          <a:xfrm>
            <a:off x="3614620" y="1769121"/>
            <a:ext cx="8577375" cy="5016758"/>
          </a:xfrm>
          <a:prstGeom prst="rect">
            <a:avLst/>
          </a:prstGeom>
          <a:noFill/>
        </p:spPr>
        <p:txBody>
          <a:bodyPr wrap="square" lIns="91440" tIns="45720" rIns="91440" bIns="45720" rtlCol="0" anchor="t">
            <a:spAutoFit/>
          </a:bodyPr>
          <a:lstStyle/>
          <a:p>
            <a:pPr algn="ctr" rtl="1"/>
            <a:r>
              <a:rPr lang="ar-EG" sz="8000" b="1" dirty="0"/>
              <a:t>حتى لو شايلين </a:t>
            </a:r>
            <a:endParaRPr lang="en-US" sz="8000" b="1" dirty="0"/>
          </a:p>
          <a:p>
            <a:pPr algn="ctr" rtl="1"/>
            <a:r>
              <a:rPr lang="ar-EG" sz="8000" b="1" dirty="0"/>
              <a:t>الجبال</a:t>
            </a:r>
            <a:endParaRPr lang="en-US" sz="8000" b="1" dirty="0"/>
          </a:p>
          <a:p>
            <a:pPr algn="ctr" rtl="1"/>
            <a:endParaRPr lang="en-US" sz="8000" b="1" dirty="0"/>
          </a:p>
          <a:p>
            <a:pPr algn="ctr" rtl="1"/>
            <a:r>
              <a:rPr lang="ar-EG" sz="8000" b="1" dirty="0"/>
              <a:t>ارموها عليا وانا المسئول</a:t>
            </a:r>
            <a:endParaRPr lang="en-EG" sz="8000" dirty="0"/>
          </a:p>
        </p:txBody>
      </p:sp>
      <p:sp>
        <p:nvSpPr>
          <p:cNvPr id="8" name="Oval 7">
            <a:extLst>
              <a:ext uri="{FF2B5EF4-FFF2-40B4-BE49-F238E27FC236}">
                <a16:creationId xmlns:a16="http://schemas.microsoft.com/office/drawing/2014/main" id="{A874DEE6-2163-4AD6-0089-0746E74221E5}"/>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DA0886BD-5E69-6F7D-6457-7F6C23A9A4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1EF28127-28AE-29A1-E906-DCD17213E7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22366404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AE184-B2B2-8F8D-297C-5760E67969A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A870CFE-052C-821F-E23A-5362CF6D72DE}"/>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BF59ACE6-FF3C-1C8A-9320-65ED3B3E8C38}"/>
              </a:ext>
            </a:extLst>
          </p:cNvPr>
          <p:cNvSpPr txBox="1"/>
          <p:nvPr/>
        </p:nvSpPr>
        <p:spPr>
          <a:xfrm>
            <a:off x="3614620" y="1769121"/>
            <a:ext cx="8577380" cy="5016758"/>
          </a:xfrm>
          <a:prstGeom prst="rect">
            <a:avLst/>
          </a:prstGeom>
          <a:noFill/>
        </p:spPr>
        <p:txBody>
          <a:bodyPr wrap="square" lIns="91440" tIns="45720" rIns="91440" bIns="45720" rtlCol="0" anchor="t">
            <a:spAutoFit/>
          </a:bodyPr>
          <a:lstStyle/>
          <a:p>
            <a:pPr algn="ctr" rtl="1"/>
            <a:r>
              <a:rPr lang="ar-EG" sz="8000" b="1" dirty="0"/>
              <a:t>دا انا السلام للي </a:t>
            </a:r>
            <a:endParaRPr lang="en-US" sz="8000" b="1" dirty="0"/>
          </a:p>
          <a:p>
            <a:pPr algn="ctr" rtl="1"/>
            <a:r>
              <a:rPr lang="ar-EG" sz="8000" b="1" dirty="0"/>
              <a:t>خايف</a:t>
            </a:r>
            <a:endParaRPr lang="en-US" sz="8000" b="1" dirty="0"/>
          </a:p>
          <a:p>
            <a:pPr algn="ctr" rtl="1"/>
            <a:endParaRPr lang="en-US" sz="8000" b="1" dirty="0"/>
          </a:p>
          <a:p>
            <a:pPr algn="ctr" rtl="1"/>
            <a:r>
              <a:rPr lang="ar-EG" sz="8000" b="1" dirty="0"/>
              <a:t>وانا النور للي مش شايف</a:t>
            </a:r>
            <a:endParaRPr lang="en-EG" sz="8000" dirty="0"/>
          </a:p>
        </p:txBody>
      </p:sp>
      <p:sp>
        <p:nvSpPr>
          <p:cNvPr id="8" name="Oval 7">
            <a:extLst>
              <a:ext uri="{FF2B5EF4-FFF2-40B4-BE49-F238E27FC236}">
                <a16:creationId xmlns:a16="http://schemas.microsoft.com/office/drawing/2014/main" id="{58D1B325-0375-0CBF-AA10-063F3F1699F3}"/>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54F0EC38-33D4-11F0-B2CE-6308B938D3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F5050949-6949-9D18-D8A0-ACA628C535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1082687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4DBF8-855B-C3F8-5577-220C0D50DD5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E7A32B3-73DC-5F8B-7945-F82381CF485B}"/>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DA99FC1E-EF7E-119F-F0F9-9090B9B1F126}"/>
              </a:ext>
            </a:extLst>
          </p:cNvPr>
          <p:cNvSpPr txBox="1"/>
          <p:nvPr/>
        </p:nvSpPr>
        <p:spPr>
          <a:xfrm>
            <a:off x="3614620" y="1769121"/>
            <a:ext cx="8577380" cy="5016758"/>
          </a:xfrm>
          <a:prstGeom prst="rect">
            <a:avLst/>
          </a:prstGeom>
          <a:noFill/>
        </p:spPr>
        <p:txBody>
          <a:bodyPr wrap="square" lIns="91440" tIns="45720" rIns="91440" bIns="45720" rtlCol="0" anchor="t">
            <a:spAutoFit/>
          </a:bodyPr>
          <a:lstStyle/>
          <a:p>
            <a:pPr algn="ctr" rtl="1"/>
            <a:r>
              <a:rPr lang="ar-EG" sz="8000" b="1" dirty="0"/>
              <a:t>ياللي حيران ومش </a:t>
            </a:r>
            <a:endParaRPr lang="en-US" sz="8000" b="1" dirty="0"/>
          </a:p>
          <a:p>
            <a:pPr algn="ctr" rtl="1"/>
            <a:r>
              <a:rPr lang="ar-EG" sz="8000" b="1" dirty="0"/>
              <a:t>عارف</a:t>
            </a:r>
            <a:endParaRPr lang="en-US" sz="8000" b="1" dirty="0"/>
          </a:p>
          <a:p>
            <a:pPr algn="ctr" rtl="1"/>
            <a:endParaRPr lang="en-US" sz="8000" b="1" dirty="0"/>
          </a:p>
          <a:p>
            <a:pPr algn="ctr" rtl="1"/>
            <a:r>
              <a:rPr lang="ar-EG" sz="8000" b="1" dirty="0"/>
              <a:t>انا طريقك وبيك مشغول</a:t>
            </a:r>
            <a:endParaRPr lang="en-EG" sz="8000" dirty="0"/>
          </a:p>
        </p:txBody>
      </p:sp>
      <p:sp>
        <p:nvSpPr>
          <p:cNvPr id="8" name="Oval 7">
            <a:extLst>
              <a:ext uri="{FF2B5EF4-FFF2-40B4-BE49-F238E27FC236}">
                <a16:creationId xmlns:a16="http://schemas.microsoft.com/office/drawing/2014/main" id="{AFB008B0-A637-A6A2-7808-8046D33F14E4}"/>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357A6719-17A6-2DE0-79F0-0FC20C12E4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BFD4BF7C-4F96-BF4A-E648-4A56D2FAF6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1605679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B938D-B28F-5371-91C1-88AEF9FE834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4E01606-445A-DC0D-DDA7-0E1BE4EE0165}"/>
              </a:ext>
            </a:extLst>
          </p:cNvPr>
          <p:cNvPicPr>
            <a:picLocks noChangeAspect="1"/>
          </p:cNvPicPr>
          <p:nvPr/>
        </p:nvPicPr>
        <p:blipFill>
          <a:blip r:embed="rId2">
            <a:alphaModFix amt="85000"/>
          </a:blip>
          <a:srcRect/>
          <a:stretch/>
        </p:blipFill>
        <p:spPr>
          <a:xfrm>
            <a:off x="4" y="26582"/>
            <a:ext cx="12191990" cy="6804832"/>
          </a:xfrm>
          <a:prstGeom prst="rect">
            <a:avLst/>
          </a:prstGeom>
          <a:effectLst>
            <a:softEdge rad="254000"/>
          </a:effectLst>
        </p:spPr>
      </p:pic>
      <p:sp>
        <p:nvSpPr>
          <p:cNvPr id="3" name="TextBox 2">
            <a:extLst>
              <a:ext uri="{FF2B5EF4-FFF2-40B4-BE49-F238E27FC236}">
                <a16:creationId xmlns:a16="http://schemas.microsoft.com/office/drawing/2014/main" id="{9F8938A4-A18A-EEDC-7C0F-2272B33A8CB4}"/>
              </a:ext>
            </a:extLst>
          </p:cNvPr>
          <p:cNvSpPr txBox="1"/>
          <p:nvPr/>
        </p:nvSpPr>
        <p:spPr>
          <a:xfrm>
            <a:off x="0" y="4049334"/>
            <a:ext cx="12192000" cy="2554545"/>
          </a:xfrm>
          <a:prstGeom prst="rect">
            <a:avLst/>
          </a:prstGeom>
          <a:noFill/>
        </p:spPr>
        <p:txBody>
          <a:bodyPr wrap="square" lIns="91440" tIns="45720" rIns="91440" bIns="45720" rtlCol="0" anchor="t">
            <a:spAutoFit/>
          </a:bodyPr>
          <a:lstStyle/>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يا يسوع ضاعت كل ثماري</a:t>
            </a:r>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يا يسوع مكسي بورق عاري</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A7F4BE99-C6C3-4247-F50E-CCFE550731F4}"/>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6840D31B-A61A-7D7E-ABDB-1B38C56461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CB7DBF04-6260-28BF-FB83-AB58294BFC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20686329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5E63E-B565-C42B-F078-82F33F5D6FC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A29F21B-4ECA-66E0-512A-DBC8DA8205BA}"/>
              </a:ext>
            </a:extLst>
          </p:cNvPr>
          <p:cNvPicPr>
            <a:picLocks noChangeAspect="1"/>
          </p:cNvPicPr>
          <p:nvPr/>
        </p:nvPicPr>
        <p:blipFill>
          <a:blip r:embed="rId2">
            <a:alphaModFix amt="85000"/>
          </a:blip>
          <a:srcRect/>
          <a:stretch/>
        </p:blipFill>
        <p:spPr>
          <a:xfrm>
            <a:off x="4" y="26582"/>
            <a:ext cx="12191990" cy="6804831"/>
          </a:xfrm>
          <a:prstGeom prst="rect">
            <a:avLst/>
          </a:prstGeom>
          <a:effectLst>
            <a:softEdge rad="254000"/>
          </a:effectLst>
        </p:spPr>
      </p:pic>
      <p:sp>
        <p:nvSpPr>
          <p:cNvPr id="3" name="TextBox 2">
            <a:extLst>
              <a:ext uri="{FF2B5EF4-FFF2-40B4-BE49-F238E27FC236}">
                <a16:creationId xmlns:a16="http://schemas.microsoft.com/office/drawing/2014/main" id="{1046F25E-9207-D74F-BBF5-4A4CE7F97D0A}"/>
              </a:ext>
            </a:extLst>
          </p:cNvPr>
          <p:cNvSpPr txBox="1"/>
          <p:nvPr/>
        </p:nvSpPr>
        <p:spPr>
          <a:xfrm>
            <a:off x="0" y="1317709"/>
            <a:ext cx="9306046" cy="3785652"/>
          </a:xfrm>
          <a:prstGeom prst="rect">
            <a:avLst/>
          </a:prstGeom>
          <a:noFill/>
        </p:spPr>
        <p:txBody>
          <a:bodyPr wrap="square" lIns="91440" tIns="45720" rIns="91440" bIns="45720" rtlCol="0" anchor="t">
            <a:spAutoFit/>
          </a:bodyPr>
          <a:lstStyle/>
          <a:p>
            <a:pPr algn="ctr" rtl="1"/>
            <a:r>
              <a:rPr lang="ar-EG" sz="8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يا يسوع مهما باحاول اداري</a:t>
            </a:r>
            <a:endParaRPr lang="en-US" sz="80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rtl="1"/>
            <a:r>
              <a:rPr lang="ar-EG" sz="8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ألمي يبان في عينيا</a:t>
            </a:r>
            <a:endParaRPr lang="en-EG" sz="80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8" name="Oval 7">
            <a:extLst>
              <a:ext uri="{FF2B5EF4-FFF2-40B4-BE49-F238E27FC236}">
                <a16:creationId xmlns:a16="http://schemas.microsoft.com/office/drawing/2014/main" id="{AD88904D-5A40-92D3-E27B-66023D99CB2E}"/>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FA9F2894-991A-7708-C862-613C3A3F60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C05C7014-34B8-E187-485C-A475C0523F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28215161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5E4F0-1166-23DD-59E1-621AA99DED9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3418563-025F-7496-589F-7470EE206069}"/>
              </a:ext>
            </a:extLst>
          </p:cNvPr>
          <p:cNvPicPr>
            <a:picLocks noChangeAspect="1"/>
          </p:cNvPicPr>
          <p:nvPr/>
        </p:nvPicPr>
        <p:blipFill>
          <a:blip r:embed="rId2">
            <a:alphaModFix amt="85000"/>
          </a:blip>
          <a:srcRect/>
          <a:stretch/>
        </p:blipFill>
        <p:spPr>
          <a:xfrm>
            <a:off x="5" y="26582"/>
            <a:ext cx="12191988" cy="6804831"/>
          </a:xfrm>
          <a:prstGeom prst="rect">
            <a:avLst/>
          </a:prstGeom>
          <a:effectLst>
            <a:softEdge rad="254000"/>
          </a:effectLst>
        </p:spPr>
      </p:pic>
      <p:sp>
        <p:nvSpPr>
          <p:cNvPr id="3" name="TextBox 2">
            <a:extLst>
              <a:ext uri="{FF2B5EF4-FFF2-40B4-BE49-F238E27FC236}">
                <a16:creationId xmlns:a16="http://schemas.microsoft.com/office/drawing/2014/main" id="{B31D8859-9B4A-2FCC-48E4-EBA3F50D7809}"/>
              </a:ext>
            </a:extLst>
          </p:cNvPr>
          <p:cNvSpPr txBox="1"/>
          <p:nvPr/>
        </p:nvSpPr>
        <p:spPr>
          <a:xfrm>
            <a:off x="0" y="920618"/>
            <a:ext cx="12192000" cy="5016758"/>
          </a:xfrm>
          <a:prstGeom prst="rect">
            <a:avLst/>
          </a:prstGeom>
          <a:noFill/>
        </p:spPr>
        <p:txBody>
          <a:bodyPr wrap="square" lIns="91440" tIns="45720" rIns="91440" bIns="45720" rtlCol="0" anchor="t">
            <a:spAutoFit/>
          </a:bodyPr>
          <a:lstStyle/>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يا يسوع </a:t>
            </a:r>
            <a:r>
              <a:rPr lang="ar-SA" sz="8000" b="1" spc="50" dirty="0">
                <a:ln w="9525" cmpd="sng">
                  <a:solidFill>
                    <a:schemeClr val="accent1"/>
                  </a:solidFill>
                  <a:prstDash val="solid"/>
                </a:ln>
                <a:solidFill>
                  <a:srgbClr val="70AD47">
                    <a:tint val="1000"/>
                  </a:srgbClr>
                </a:solidFill>
                <a:effectLst>
                  <a:glow rad="38100">
                    <a:schemeClr val="accent1">
                      <a:alpha val="40000"/>
                    </a:schemeClr>
                  </a:glow>
                </a:effectLst>
              </a:rPr>
              <a:t>غصوني</a:t>
            </a:r>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 دبلانة</a:t>
            </a:r>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يا يسوع الأرض عطشانة</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A3D190AF-1C9E-B969-43F4-79D168DF3B70}"/>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B88707DD-6933-550D-F59C-F20500BA24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EA7CB8CB-DE25-5397-C5D4-27D8B33598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280712096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DCCEB-C6B7-531B-8138-32FCC04BAE0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717495B-CC31-D2CC-E0A7-8400B21DBED5}"/>
              </a:ext>
            </a:extLst>
          </p:cNvPr>
          <p:cNvPicPr>
            <a:picLocks noChangeAspect="1"/>
          </p:cNvPicPr>
          <p:nvPr/>
        </p:nvPicPr>
        <p:blipFill>
          <a:blip r:embed="rId2">
            <a:alphaModFix amt="85000"/>
          </a:blip>
          <a:srcRect/>
          <a:stretch/>
        </p:blipFill>
        <p:spPr>
          <a:xfrm>
            <a:off x="5" y="26582"/>
            <a:ext cx="12191988" cy="6804830"/>
          </a:xfrm>
          <a:prstGeom prst="rect">
            <a:avLst/>
          </a:prstGeom>
          <a:effectLst>
            <a:softEdge rad="254000"/>
          </a:effectLst>
        </p:spPr>
      </p:pic>
      <p:sp>
        <p:nvSpPr>
          <p:cNvPr id="3" name="TextBox 2">
            <a:extLst>
              <a:ext uri="{FF2B5EF4-FFF2-40B4-BE49-F238E27FC236}">
                <a16:creationId xmlns:a16="http://schemas.microsoft.com/office/drawing/2014/main" id="{FDF92C17-2029-199F-1CFC-C995BB016075}"/>
              </a:ext>
            </a:extLst>
          </p:cNvPr>
          <p:cNvSpPr txBox="1"/>
          <p:nvPr/>
        </p:nvSpPr>
        <p:spPr>
          <a:xfrm>
            <a:off x="6400800" y="1472290"/>
            <a:ext cx="5791193" cy="2554545"/>
          </a:xfrm>
          <a:prstGeom prst="rect">
            <a:avLst/>
          </a:prstGeom>
          <a:noFill/>
        </p:spPr>
        <p:txBody>
          <a:bodyPr wrap="square" lIns="91440" tIns="45720" rIns="91440" bIns="45720" rtlCol="0" anchor="t">
            <a:spAutoFit/>
          </a:bodyPr>
          <a:lstStyle/>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يا يسوع أفكاري حيرانة</a:t>
            </a:r>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C4BB13DD-8ECE-F0F0-3BA8-33ECEF48EAC2}"/>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670FAADD-C73F-6B9F-C44F-5FA933CA9D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12AEF73F-7C2E-7995-6434-C6162D6DAA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
        <p:nvSpPr>
          <p:cNvPr id="5" name="TextBox 4">
            <a:extLst>
              <a:ext uri="{FF2B5EF4-FFF2-40B4-BE49-F238E27FC236}">
                <a16:creationId xmlns:a16="http://schemas.microsoft.com/office/drawing/2014/main" id="{BE2D5DC5-D05A-95DA-1DB6-75271C8D88D3}"/>
              </a:ext>
            </a:extLst>
          </p:cNvPr>
          <p:cNvSpPr txBox="1"/>
          <p:nvPr/>
        </p:nvSpPr>
        <p:spPr>
          <a:xfrm>
            <a:off x="350981" y="1472291"/>
            <a:ext cx="3712579" cy="2554545"/>
          </a:xfrm>
          <a:prstGeom prst="rect">
            <a:avLst/>
          </a:prstGeom>
          <a:noFill/>
        </p:spPr>
        <p:txBody>
          <a:bodyPr wrap="square">
            <a:spAutoFit/>
          </a:bodyPr>
          <a:lstStyle/>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ابعت صوتك ليا</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7188733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FFF1-2822-182E-6E9C-279A93B2D24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85DF46F-940D-8E52-2C8B-CBC1A805123F}"/>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27A43C20-8E59-F8AA-8D99-031297BC037A}"/>
              </a:ext>
            </a:extLst>
          </p:cNvPr>
          <p:cNvSpPr txBox="1"/>
          <p:nvPr/>
        </p:nvSpPr>
        <p:spPr>
          <a:xfrm>
            <a:off x="3614620" y="1769121"/>
            <a:ext cx="8577380" cy="5016758"/>
          </a:xfrm>
          <a:prstGeom prst="rect">
            <a:avLst/>
          </a:prstGeom>
          <a:noFill/>
        </p:spPr>
        <p:txBody>
          <a:bodyPr wrap="square" lIns="91440" tIns="45720" rIns="91440" bIns="45720" rtlCol="0" anchor="t">
            <a:spAutoFit/>
          </a:bodyPr>
          <a:lstStyle/>
          <a:p>
            <a:pPr algn="ctr" rtl="1"/>
            <a:r>
              <a:rPr lang="ar-EG" sz="8000" b="1" dirty="0"/>
              <a:t>تعالوا لأحضاني في</a:t>
            </a:r>
            <a:endParaRPr lang="en-US" sz="8000" b="1" dirty="0"/>
          </a:p>
          <a:p>
            <a:pPr algn="ctr" rtl="1"/>
            <a:r>
              <a:rPr lang="ar-EG" sz="8000" b="1" dirty="0"/>
              <a:t>الحال</a:t>
            </a:r>
            <a:endParaRPr lang="en-US" sz="8000" b="1" dirty="0"/>
          </a:p>
          <a:p>
            <a:pPr algn="ctr" rtl="1"/>
            <a:endParaRPr lang="en-US" sz="8000" b="1" dirty="0"/>
          </a:p>
          <a:p>
            <a:pPr algn="ctr" rtl="1"/>
            <a:r>
              <a:rPr lang="ar-EG" sz="8000" b="1" dirty="0"/>
              <a:t>ترتاحوا يا ثقيلي الأحمال</a:t>
            </a:r>
            <a:endParaRPr lang="en-EG" sz="8000" b="1" dirty="0"/>
          </a:p>
        </p:txBody>
      </p:sp>
      <p:sp>
        <p:nvSpPr>
          <p:cNvPr id="8" name="Oval 7">
            <a:extLst>
              <a:ext uri="{FF2B5EF4-FFF2-40B4-BE49-F238E27FC236}">
                <a16:creationId xmlns:a16="http://schemas.microsoft.com/office/drawing/2014/main" id="{C582C944-F52C-2B62-BD25-0AC045E649A7}"/>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79170CB6-17AD-1ABE-00F5-3CD04E4FE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2CFA8A03-C0D5-B11D-80D5-B88F5B5920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251778536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09A5D-26FF-F7A4-3F22-2AC7F445625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BB7EC46-6432-36F5-1E34-1255A766B5A9}"/>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A316D57D-A746-CA75-9757-EE7A68DA9BD7}"/>
              </a:ext>
            </a:extLst>
          </p:cNvPr>
          <p:cNvSpPr txBox="1"/>
          <p:nvPr/>
        </p:nvSpPr>
        <p:spPr>
          <a:xfrm>
            <a:off x="3614620" y="1769121"/>
            <a:ext cx="8577375" cy="5016758"/>
          </a:xfrm>
          <a:prstGeom prst="rect">
            <a:avLst/>
          </a:prstGeom>
          <a:noFill/>
        </p:spPr>
        <p:txBody>
          <a:bodyPr wrap="square" lIns="91440" tIns="45720" rIns="91440" bIns="45720" rtlCol="0" anchor="t">
            <a:spAutoFit/>
          </a:bodyPr>
          <a:lstStyle/>
          <a:p>
            <a:pPr algn="ctr" rtl="1"/>
            <a:r>
              <a:rPr lang="ar-EG" sz="8000" b="1" dirty="0"/>
              <a:t>حتى لو شايلين </a:t>
            </a:r>
            <a:endParaRPr lang="en-US" sz="8000" b="1" dirty="0"/>
          </a:p>
          <a:p>
            <a:pPr algn="ctr" rtl="1"/>
            <a:r>
              <a:rPr lang="ar-EG" sz="8000" b="1" dirty="0"/>
              <a:t>الجبال</a:t>
            </a:r>
            <a:endParaRPr lang="en-US" sz="8000" b="1" dirty="0"/>
          </a:p>
          <a:p>
            <a:pPr algn="ctr" rtl="1"/>
            <a:endParaRPr lang="en-US" sz="8000" b="1" dirty="0"/>
          </a:p>
          <a:p>
            <a:pPr algn="ctr" rtl="1"/>
            <a:r>
              <a:rPr lang="ar-EG" sz="8000" b="1" dirty="0"/>
              <a:t>ارموها عليا وانا المسئول</a:t>
            </a:r>
            <a:endParaRPr lang="en-EG" sz="8000" dirty="0"/>
          </a:p>
        </p:txBody>
      </p:sp>
      <p:sp>
        <p:nvSpPr>
          <p:cNvPr id="8" name="Oval 7">
            <a:extLst>
              <a:ext uri="{FF2B5EF4-FFF2-40B4-BE49-F238E27FC236}">
                <a16:creationId xmlns:a16="http://schemas.microsoft.com/office/drawing/2014/main" id="{4248DB3B-B073-9B8D-DA43-6213EB640EEC}"/>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75B92CEE-DAA6-4BE4-A339-F12D601D7D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7DE98A55-6991-9BB7-9EBD-B9832ED915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47429039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DFD62-000F-B471-4774-3BAE53222C2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269436A-A808-A815-ADAE-5DA8DE84DB5B}"/>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1D4A59AC-F3D6-EB20-5DC9-A1315933DD4B}"/>
              </a:ext>
            </a:extLst>
          </p:cNvPr>
          <p:cNvSpPr txBox="1"/>
          <p:nvPr/>
        </p:nvSpPr>
        <p:spPr>
          <a:xfrm>
            <a:off x="3614620" y="1769121"/>
            <a:ext cx="8577380" cy="5016758"/>
          </a:xfrm>
          <a:prstGeom prst="rect">
            <a:avLst/>
          </a:prstGeom>
          <a:noFill/>
        </p:spPr>
        <p:txBody>
          <a:bodyPr wrap="square" lIns="91440" tIns="45720" rIns="91440" bIns="45720" rtlCol="0" anchor="t">
            <a:spAutoFit/>
          </a:bodyPr>
          <a:lstStyle/>
          <a:p>
            <a:pPr algn="ctr" rtl="1"/>
            <a:r>
              <a:rPr lang="ar-EG" sz="8000" b="1" dirty="0"/>
              <a:t>دا انا السلام للي </a:t>
            </a:r>
            <a:endParaRPr lang="en-US" sz="8000" b="1" dirty="0"/>
          </a:p>
          <a:p>
            <a:pPr algn="ctr" rtl="1"/>
            <a:r>
              <a:rPr lang="ar-EG" sz="8000" b="1" dirty="0"/>
              <a:t>خايف</a:t>
            </a:r>
            <a:endParaRPr lang="en-US" sz="8000" b="1" dirty="0"/>
          </a:p>
          <a:p>
            <a:pPr algn="ctr" rtl="1"/>
            <a:endParaRPr lang="en-US" sz="8000" b="1" dirty="0"/>
          </a:p>
          <a:p>
            <a:pPr algn="ctr" rtl="1"/>
            <a:r>
              <a:rPr lang="ar-EG" sz="8000" b="1" dirty="0"/>
              <a:t>وانا النور للي مش شايف</a:t>
            </a:r>
            <a:endParaRPr lang="en-EG" sz="8000" dirty="0"/>
          </a:p>
        </p:txBody>
      </p:sp>
      <p:sp>
        <p:nvSpPr>
          <p:cNvPr id="8" name="Oval 7">
            <a:extLst>
              <a:ext uri="{FF2B5EF4-FFF2-40B4-BE49-F238E27FC236}">
                <a16:creationId xmlns:a16="http://schemas.microsoft.com/office/drawing/2014/main" id="{A9E87A34-47BA-397A-E4DF-87BAA011A0D8}"/>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0EC9BB47-1C6A-A6F5-55DB-7FECF1F3D5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14724E57-F499-1C31-5DB8-9123B0D84E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6184572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0796C-79B9-504E-0036-06AA254E636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6DAD36A-8792-9364-DD7C-A284CD41BF6E}"/>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D092DE08-77F1-94E2-1606-E13478EAB28E}"/>
              </a:ext>
            </a:extLst>
          </p:cNvPr>
          <p:cNvSpPr txBox="1"/>
          <p:nvPr/>
        </p:nvSpPr>
        <p:spPr>
          <a:xfrm>
            <a:off x="3614620" y="1769121"/>
            <a:ext cx="8577380" cy="5016758"/>
          </a:xfrm>
          <a:prstGeom prst="rect">
            <a:avLst/>
          </a:prstGeom>
          <a:noFill/>
        </p:spPr>
        <p:txBody>
          <a:bodyPr wrap="square" lIns="91440" tIns="45720" rIns="91440" bIns="45720" rtlCol="0" anchor="t">
            <a:spAutoFit/>
          </a:bodyPr>
          <a:lstStyle/>
          <a:p>
            <a:pPr algn="ctr" rtl="1"/>
            <a:r>
              <a:rPr lang="ar-EG" sz="8000" b="1" dirty="0"/>
              <a:t>ياللي حيران ومش </a:t>
            </a:r>
            <a:endParaRPr lang="en-US" sz="8000" b="1" dirty="0"/>
          </a:p>
          <a:p>
            <a:pPr algn="ctr" rtl="1"/>
            <a:r>
              <a:rPr lang="ar-EG" sz="8000" b="1" dirty="0"/>
              <a:t>عارف</a:t>
            </a:r>
            <a:endParaRPr lang="en-US" sz="8000" b="1" dirty="0"/>
          </a:p>
          <a:p>
            <a:pPr algn="ctr" rtl="1"/>
            <a:endParaRPr lang="en-US" sz="8000" b="1" dirty="0"/>
          </a:p>
          <a:p>
            <a:pPr algn="ctr" rtl="1"/>
            <a:r>
              <a:rPr lang="ar-EG" sz="8000" b="1" dirty="0"/>
              <a:t>انا طريقك وبيك مشغول</a:t>
            </a:r>
            <a:endParaRPr lang="en-EG" sz="8000" dirty="0"/>
          </a:p>
        </p:txBody>
      </p:sp>
      <p:sp>
        <p:nvSpPr>
          <p:cNvPr id="8" name="Oval 7">
            <a:extLst>
              <a:ext uri="{FF2B5EF4-FFF2-40B4-BE49-F238E27FC236}">
                <a16:creationId xmlns:a16="http://schemas.microsoft.com/office/drawing/2014/main" id="{8F7B4CA3-AF88-D782-8B04-FE294A81D9E4}"/>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F62D6CAC-37F5-DF25-020E-4086462F11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1825A156-403F-A036-76AF-7C1D1FBD64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13119041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37633-F646-B7A9-5676-3D8D8EA780D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6282931-3CD9-419A-E532-01F15D87697E}"/>
              </a:ext>
            </a:extLst>
          </p:cNvPr>
          <p:cNvPicPr>
            <a:picLocks noChangeAspect="1"/>
          </p:cNvPicPr>
          <p:nvPr/>
        </p:nvPicPr>
        <p:blipFill>
          <a:blip r:embed="rId2">
            <a:alphaModFix amt="85000"/>
          </a:blip>
          <a:srcRect/>
          <a:stretch/>
        </p:blipFill>
        <p:spPr>
          <a:xfrm>
            <a:off x="47259" y="26582"/>
            <a:ext cx="12097479" cy="6804832"/>
          </a:xfrm>
          <a:prstGeom prst="rect">
            <a:avLst/>
          </a:prstGeom>
          <a:effectLst>
            <a:softEdge rad="254000"/>
          </a:effectLst>
        </p:spPr>
      </p:pic>
      <p:sp>
        <p:nvSpPr>
          <p:cNvPr id="3" name="TextBox 2">
            <a:extLst>
              <a:ext uri="{FF2B5EF4-FFF2-40B4-BE49-F238E27FC236}">
                <a16:creationId xmlns:a16="http://schemas.microsoft.com/office/drawing/2014/main" id="{BB656B8F-15C3-7F13-3615-375B85F7C00D}"/>
              </a:ext>
            </a:extLst>
          </p:cNvPr>
          <p:cNvSpPr txBox="1"/>
          <p:nvPr/>
        </p:nvSpPr>
        <p:spPr>
          <a:xfrm>
            <a:off x="0" y="1769121"/>
            <a:ext cx="12192000" cy="5016758"/>
          </a:xfrm>
          <a:prstGeom prst="rect">
            <a:avLst/>
          </a:prstGeom>
          <a:noFill/>
        </p:spPr>
        <p:txBody>
          <a:bodyPr wrap="square" lIns="91440" tIns="45720" rIns="91440" bIns="45720" rtlCol="0" anchor="t">
            <a:spAutoFit/>
          </a:bodyPr>
          <a:lstStyle/>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يا يسوع الخير بقى قليل</a:t>
            </a:r>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يا يسوع اليوم خلاص ليل</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45F97B7C-0102-6CFB-25E0-05C3CCB4B2AC}"/>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1614C38A-55A4-3A9C-E1AF-2C3764B3F4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A3BAE9AF-441F-D872-6100-9BEA276785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41256034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40473-0188-36DB-01F5-F778D592550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E3D1268-7D0F-F79B-83F3-ECD3DB693829}"/>
              </a:ext>
            </a:extLst>
          </p:cNvPr>
          <p:cNvPicPr>
            <a:picLocks noChangeAspect="1"/>
          </p:cNvPicPr>
          <p:nvPr/>
        </p:nvPicPr>
        <p:blipFill>
          <a:blip r:embed="rId2">
            <a:alphaModFix amt="85000"/>
          </a:blip>
          <a:srcRect/>
          <a:stretch/>
        </p:blipFill>
        <p:spPr>
          <a:xfrm>
            <a:off x="47259" y="41704"/>
            <a:ext cx="12097479" cy="6774588"/>
          </a:xfrm>
          <a:prstGeom prst="rect">
            <a:avLst/>
          </a:prstGeom>
          <a:effectLst>
            <a:softEdge rad="254000"/>
          </a:effectLst>
        </p:spPr>
      </p:pic>
      <p:sp>
        <p:nvSpPr>
          <p:cNvPr id="3" name="TextBox 2">
            <a:extLst>
              <a:ext uri="{FF2B5EF4-FFF2-40B4-BE49-F238E27FC236}">
                <a16:creationId xmlns:a16="http://schemas.microsoft.com/office/drawing/2014/main" id="{80F89097-DDCD-7F18-DA43-9BB9360B2D83}"/>
              </a:ext>
            </a:extLst>
          </p:cNvPr>
          <p:cNvSpPr txBox="1"/>
          <p:nvPr/>
        </p:nvSpPr>
        <p:spPr>
          <a:xfrm>
            <a:off x="-47262" y="4217674"/>
            <a:ext cx="12192000" cy="2554545"/>
          </a:xfrm>
          <a:prstGeom prst="rect">
            <a:avLst/>
          </a:prstGeom>
          <a:noFill/>
        </p:spPr>
        <p:txBody>
          <a:bodyPr wrap="square" lIns="91440" tIns="45720" rIns="91440" bIns="45720" rtlCol="0" anchor="t">
            <a:spAutoFit/>
          </a:bodyPr>
          <a:lstStyle/>
          <a:p>
            <a:pPr algn="ctr" rtl="1"/>
            <a:r>
              <a:rPr lang="ar-EG" sz="8000" b="1" dirty="0">
                <a:ln w="22225">
                  <a:solidFill>
                    <a:schemeClr val="accent2"/>
                  </a:solidFill>
                  <a:prstDash val="solid"/>
                </a:ln>
                <a:solidFill>
                  <a:schemeClr val="accent2">
                    <a:lumMod val="40000"/>
                    <a:lumOff val="60000"/>
                  </a:schemeClr>
                </a:solidFill>
              </a:rPr>
              <a:t>يا يسوع ع الوعد انا بأميل</a:t>
            </a:r>
            <a:endParaRPr lang="en-US" sz="8000" b="1" dirty="0">
              <a:ln w="22225">
                <a:solidFill>
                  <a:schemeClr val="accent2"/>
                </a:solidFill>
                <a:prstDash val="solid"/>
              </a:ln>
              <a:solidFill>
                <a:schemeClr val="accent2">
                  <a:lumMod val="40000"/>
                  <a:lumOff val="60000"/>
                </a:schemeClr>
              </a:solidFill>
            </a:endParaRPr>
          </a:p>
          <a:p>
            <a:pPr algn="ctr" rtl="1"/>
            <a:r>
              <a:rPr lang="ar-EG" sz="8000" b="1" dirty="0">
                <a:ln w="22225">
                  <a:solidFill>
                    <a:schemeClr val="accent2"/>
                  </a:solidFill>
                  <a:prstDash val="solid"/>
                </a:ln>
                <a:solidFill>
                  <a:schemeClr val="accent2">
                    <a:lumMod val="40000"/>
                    <a:lumOff val="60000"/>
                  </a:schemeClr>
                </a:solidFill>
              </a:rPr>
              <a:t>جاي وعايزك في</a:t>
            </a:r>
            <a:endParaRPr lang="en-EG" sz="8000" b="1" dirty="0">
              <a:ln w="22225">
                <a:solidFill>
                  <a:schemeClr val="accent2"/>
                </a:solidFill>
                <a:prstDash val="solid"/>
              </a:ln>
              <a:solidFill>
                <a:schemeClr val="accent2">
                  <a:lumMod val="40000"/>
                  <a:lumOff val="60000"/>
                </a:schemeClr>
              </a:solidFill>
            </a:endParaRPr>
          </a:p>
        </p:txBody>
      </p:sp>
      <p:sp>
        <p:nvSpPr>
          <p:cNvPr id="8" name="Oval 7">
            <a:extLst>
              <a:ext uri="{FF2B5EF4-FFF2-40B4-BE49-F238E27FC236}">
                <a16:creationId xmlns:a16="http://schemas.microsoft.com/office/drawing/2014/main" id="{13610E61-1E89-26F5-D25C-F92B9EAD35C3}"/>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8B6AD662-2E6C-4604-AB32-364B328888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E8017567-60AD-A6D0-2E00-7B1A316D36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37538812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2D478-3D71-46AC-4312-A375FF71C21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1D6DED5-9F93-2484-60D4-4BB762250187}"/>
              </a:ext>
            </a:extLst>
          </p:cNvPr>
          <p:cNvPicPr>
            <a:picLocks noChangeAspect="1"/>
          </p:cNvPicPr>
          <p:nvPr/>
        </p:nvPicPr>
        <p:blipFill>
          <a:blip r:embed="rId2">
            <a:alphaModFix amt="85000"/>
          </a:blip>
          <a:srcRect/>
          <a:stretch/>
        </p:blipFill>
        <p:spPr>
          <a:xfrm>
            <a:off x="47259" y="52957"/>
            <a:ext cx="12097479" cy="6752081"/>
          </a:xfrm>
          <a:prstGeom prst="rect">
            <a:avLst/>
          </a:prstGeom>
          <a:effectLst>
            <a:softEdge rad="254000"/>
          </a:effectLst>
        </p:spPr>
      </p:pic>
      <p:sp>
        <p:nvSpPr>
          <p:cNvPr id="3" name="TextBox 2">
            <a:extLst>
              <a:ext uri="{FF2B5EF4-FFF2-40B4-BE49-F238E27FC236}">
                <a16:creationId xmlns:a16="http://schemas.microsoft.com/office/drawing/2014/main" id="{FF7DE7D5-82A7-3210-E16B-DB52159AEE3B}"/>
              </a:ext>
            </a:extLst>
          </p:cNvPr>
          <p:cNvSpPr txBox="1"/>
          <p:nvPr/>
        </p:nvSpPr>
        <p:spPr>
          <a:xfrm>
            <a:off x="4224759" y="1630285"/>
            <a:ext cx="7967241" cy="5016758"/>
          </a:xfrm>
          <a:prstGeom prst="rect">
            <a:avLst/>
          </a:prstGeom>
          <a:noFill/>
        </p:spPr>
        <p:txBody>
          <a:bodyPr wrap="square" lIns="91440" tIns="45720" rIns="91440" bIns="45720" rtlCol="0" anchor="t">
            <a:spAutoFit/>
          </a:bodyPr>
          <a:lstStyle/>
          <a:p>
            <a:pPr algn="ctr" rtl="1"/>
            <a:r>
              <a:rPr lang="ar-EG" sz="8000" b="1" dirty="0">
                <a:ln w="6600">
                  <a:solidFill>
                    <a:schemeClr val="accent2"/>
                  </a:solidFill>
                  <a:prstDash val="solid"/>
                </a:ln>
                <a:solidFill>
                  <a:srgbClr val="FFFFFF"/>
                </a:solidFill>
                <a:effectLst>
                  <a:outerShdw dist="38100" dir="2700000" algn="tl" rotWithShape="0">
                    <a:schemeClr val="accent2"/>
                  </a:outerShdw>
                </a:effectLst>
              </a:rPr>
              <a:t>يا يسوع لو عاري غطيني</a:t>
            </a:r>
            <a:endParaRPr lang="en-US" sz="8000" b="1" dirty="0">
              <a:ln w="6600">
                <a:solidFill>
                  <a:schemeClr val="accent2"/>
                </a:solidFill>
                <a:prstDash val="solid"/>
              </a:ln>
              <a:solidFill>
                <a:srgbClr val="FFFFFF"/>
              </a:solidFill>
              <a:effectLst>
                <a:outerShdw dist="38100" dir="2700000" algn="tl" rotWithShape="0">
                  <a:schemeClr val="accent2"/>
                </a:outerShdw>
              </a:effectLst>
            </a:endParaRPr>
          </a:p>
          <a:p>
            <a:pPr algn="ctr" rtl="1"/>
            <a:endParaRPr lang="en-US" sz="8000" b="1" dirty="0">
              <a:ln w="6600">
                <a:solidFill>
                  <a:schemeClr val="accent2"/>
                </a:solidFill>
                <a:prstDash val="solid"/>
              </a:ln>
              <a:solidFill>
                <a:srgbClr val="FFFFFF"/>
              </a:solidFill>
              <a:effectLst>
                <a:outerShdw dist="38100" dir="2700000" algn="tl" rotWithShape="0">
                  <a:schemeClr val="accent2"/>
                </a:outerShdw>
              </a:effectLst>
            </a:endParaRPr>
          </a:p>
          <a:p>
            <a:pPr algn="ctr" rtl="1"/>
            <a:r>
              <a:rPr lang="ar-EG" sz="8000" b="1" dirty="0">
                <a:ln w="6600">
                  <a:solidFill>
                    <a:schemeClr val="accent2"/>
                  </a:solidFill>
                  <a:prstDash val="solid"/>
                </a:ln>
                <a:solidFill>
                  <a:srgbClr val="FFFFFF"/>
                </a:solidFill>
                <a:effectLst>
                  <a:outerShdw dist="38100" dir="2700000" algn="tl" rotWithShape="0">
                    <a:schemeClr val="accent2"/>
                  </a:outerShdw>
                </a:effectLst>
              </a:rPr>
              <a:t>يا يسوع لو تهت ائويني</a:t>
            </a:r>
            <a:endParaRPr lang="en-EG" sz="80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8" name="Oval 7">
            <a:extLst>
              <a:ext uri="{FF2B5EF4-FFF2-40B4-BE49-F238E27FC236}">
                <a16:creationId xmlns:a16="http://schemas.microsoft.com/office/drawing/2014/main" id="{3D049586-BE2D-C9A4-0DF2-F8CD773CF913}"/>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1097749A-334D-BEBA-2E87-9DA253FDD8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BFCAFB10-93E4-4043-9E06-072AC13860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385912193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5EC94-4C0E-7633-BF94-2C7574C1D1B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0136ACE-CD0F-E350-D41B-9B93B7B174BC}"/>
              </a:ext>
            </a:extLst>
          </p:cNvPr>
          <p:cNvPicPr>
            <a:picLocks noChangeAspect="1"/>
          </p:cNvPicPr>
          <p:nvPr/>
        </p:nvPicPr>
        <p:blipFill>
          <a:blip r:embed="rId2">
            <a:alphaModFix amt="85000"/>
          </a:blip>
          <a:srcRect/>
          <a:stretch/>
        </p:blipFill>
        <p:spPr>
          <a:xfrm>
            <a:off x="47259" y="52957"/>
            <a:ext cx="12097478" cy="6752081"/>
          </a:xfrm>
          <a:prstGeom prst="rect">
            <a:avLst/>
          </a:prstGeom>
          <a:effectLst>
            <a:softEdge rad="254000"/>
          </a:effectLst>
        </p:spPr>
      </p:pic>
      <p:sp>
        <p:nvSpPr>
          <p:cNvPr id="3" name="TextBox 2">
            <a:extLst>
              <a:ext uri="{FF2B5EF4-FFF2-40B4-BE49-F238E27FC236}">
                <a16:creationId xmlns:a16="http://schemas.microsoft.com/office/drawing/2014/main" id="{2702CBCD-C969-F143-8CBB-0EF49670AFE1}"/>
              </a:ext>
            </a:extLst>
          </p:cNvPr>
          <p:cNvSpPr txBox="1"/>
          <p:nvPr/>
        </p:nvSpPr>
        <p:spPr>
          <a:xfrm>
            <a:off x="-1" y="2542668"/>
            <a:ext cx="12192001" cy="3785652"/>
          </a:xfrm>
          <a:prstGeom prst="rect">
            <a:avLst/>
          </a:prstGeom>
          <a:noFill/>
        </p:spPr>
        <p:txBody>
          <a:bodyPr wrap="square" lIns="91440" tIns="45720" rIns="91440" bIns="45720" rtlCol="0" anchor="t">
            <a:spAutoFit/>
          </a:bodyPr>
          <a:lstStyle/>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يا يسوع لو عزت كفيني</a:t>
            </a:r>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endParaRPr lang="en-US"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8000" b="1" spc="50" dirty="0">
                <a:ln w="9525" cmpd="sng">
                  <a:solidFill>
                    <a:schemeClr val="accent1"/>
                  </a:solidFill>
                  <a:prstDash val="solid"/>
                </a:ln>
                <a:solidFill>
                  <a:srgbClr val="70AD47">
                    <a:tint val="1000"/>
                  </a:srgbClr>
                </a:solidFill>
                <a:effectLst>
                  <a:glow rad="38100">
                    <a:schemeClr val="accent1">
                      <a:alpha val="40000"/>
                    </a:schemeClr>
                  </a:glow>
                </a:effectLst>
              </a:rPr>
              <a:t>وابعت صوتك ليا</a:t>
            </a:r>
            <a:endParaRPr lang="en-EG" sz="80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626812FE-A950-DBC1-D0C6-867B6466E16B}"/>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560D1FF5-CF1E-4F64-5474-2EF2C6E2E9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DAEBA756-6F4C-31D0-0DF5-7E08E232CD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35945734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19524-734A-A19B-57D1-734B0DD6BA3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C278B8A-2CD9-B732-0A97-3BF456D1732C}"/>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9834CBAE-D548-0E8B-1A04-8EF1D6691DD7}"/>
              </a:ext>
            </a:extLst>
          </p:cNvPr>
          <p:cNvSpPr txBox="1"/>
          <p:nvPr/>
        </p:nvSpPr>
        <p:spPr>
          <a:xfrm>
            <a:off x="3614620" y="1769121"/>
            <a:ext cx="8577380" cy="5016758"/>
          </a:xfrm>
          <a:prstGeom prst="rect">
            <a:avLst/>
          </a:prstGeom>
          <a:noFill/>
        </p:spPr>
        <p:txBody>
          <a:bodyPr wrap="square" lIns="91440" tIns="45720" rIns="91440" bIns="45720" rtlCol="0" anchor="t">
            <a:spAutoFit/>
          </a:bodyPr>
          <a:lstStyle/>
          <a:p>
            <a:pPr algn="ctr" rtl="1"/>
            <a:r>
              <a:rPr lang="ar-EG" sz="8000" b="1" dirty="0"/>
              <a:t>تعالوا لأحضاني في</a:t>
            </a:r>
            <a:endParaRPr lang="en-US" sz="8000" b="1" dirty="0"/>
          </a:p>
          <a:p>
            <a:pPr algn="ctr" rtl="1"/>
            <a:r>
              <a:rPr lang="ar-EG" sz="8000" b="1" dirty="0"/>
              <a:t>الحال</a:t>
            </a:r>
            <a:endParaRPr lang="en-US" sz="8000" b="1" dirty="0"/>
          </a:p>
          <a:p>
            <a:pPr algn="ctr" rtl="1"/>
            <a:endParaRPr lang="en-US" sz="8000" b="1" dirty="0"/>
          </a:p>
          <a:p>
            <a:pPr algn="ctr" rtl="1"/>
            <a:r>
              <a:rPr lang="ar-EG" sz="8000" b="1" dirty="0"/>
              <a:t>ترتاحوا يا ثقيلي الأحمال</a:t>
            </a:r>
            <a:endParaRPr lang="en-EG" sz="8000" b="1" dirty="0"/>
          </a:p>
        </p:txBody>
      </p:sp>
      <p:sp>
        <p:nvSpPr>
          <p:cNvPr id="8" name="Oval 7">
            <a:extLst>
              <a:ext uri="{FF2B5EF4-FFF2-40B4-BE49-F238E27FC236}">
                <a16:creationId xmlns:a16="http://schemas.microsoft.com/office/drawing/2014/main" id="{8845071B-C1EC-CD86-A646-BA1D5A6B0A36}"/>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DD337E3B-0B8F-422C-00F6-B90ADF2756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81E864C4-166D-ADF1-FC8D-F2C772137C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18078529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8684A0-C0FC-9075-D5DE-C2E0E4404B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38794EF8-8356-7838-7086-057426E113A2}"/>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ED81BE10-F713-8DCF-A16F-942EE11BCB0B}"/>
              </a:ext>
            </a:extLst>
          </p:cNvPr>
          <p:cNvSpPr txBox="1"/>
          <p:nvPr/>
        </p:nvSpPr>
        <p:spPr>
          <a:xfrm>
            <a:off x="3614620" y="1769121"/>
            <a:ext cx="8577375" cy="5016758"/>
          </a:xfrm>
          <a:prstGeom prst="rect">
            <a:avLst/>
          </a:prstGeom>
          <a:noFill/>
        </p:spPr>
        <p:txBody>
          <a:bodyPr wrap="square" lIns="91440" tIns="45720" rIns="91440" bIns="45720" rtlCol="0" anchor="t">
            <a:spAutoFit/>
          </a:bodyPr>
          <a:lstStyle/>
          <a:p>
            <a:pPr algn="ctr" rtl="1"/>
            <a:r>
              <a:rPr lang="ar-EG" sz="8000" b="1" dirty="0"/>
              <a:t>حتى لو شايلين </a:t>
            </a:r>
            <a:endParaRPr lang="en-US" sz="8000" b="1" dirty="0"/>
          </a:p>
          <a:p>
            <a:pPr algn="ctr" rtl="1"/>
            <a:r>
              <a:rPr lang="ar-EG" sz="8000" b="1" dirty="0"/>
              <a:t>الجبال</a:t>
            </a:r>
            <a:endParaRPr lang="en-US" sz="8000" b="1" dirty="0"/>
          </a:p>
          <a:p>
            <a:pPr algn="ctr" rtl="1"/>
            <a:endParaRPr lang="en-US" sz="8000" b="1" dirty="0"/>
          </a:p>
          <a:p>
            <a:pPr algn="ctr" rtl="1"/>
            <a:r>
              <a:rPr lang="ar-EG" sz="8000" b="1" dirty="0"/>
              <a:t>ارموها عليا وانا المسئول</a:t>
            </a:r>
            <a:endParaRPr lang="en-EG" sz="8000" dirty="0"/>
          </a:p>
        </p:txBody>
      </p:sp>
      <p:sp>
        <p:nvSpPr>
          <p:cNvPr id="8" name="Oval 7">
            <a:extLst>
              <a:ext uri="{FF2B5EF4-FFF2-40B4-BE49-F238E27FC236}">
                <a16:creationId xmlns:a16="http://schemas.microsoft.com/office/drawing/2014/main" id="{EE376703-C3A0-2364-9CD2-2D82785055A7}"/>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6770F64A-F8A5-6EF2-4F6D-E56044F534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BDA46C6A-B6C3-401B-A7AE-E392D199F9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6591981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FB940-73D1-6799-2642-B1598F8E17D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BBC769F-813B-178B-6EC8-A00A5A12E8E8}"/>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2EFABBCD-1B05-E5C5-80B1-12E61FDF8019}"/>
              </a:ext>
            </a:extLst>
          </p:cNvPr>
          <p:cNvSpPr txBox="1"/>
          <p:nvPr/>
        </p:nvSpPr>
        <p:spPr>
          <a:xfrm>
            <a:off x="3614620" y="1769121"/>
            <a:ext cx="8577380" cy="5016758"/>
          </a:xfrm>
          <a:prstGeom prst="rect">
            <a:avLst/>
          </a:prstGeom>
          <a:noFill/>
        </p:spPr>
        <p:txBody>
          <a:bodyPr wrap="square" lIns="91440" tIns="45720" rIns="91440" bIns="45720" rtlCol="0" anchor="t">
            <a:spAutoFit/>
          </a:bodyPr>
          <a:lstStyle/>
          <a:p>
            <a:pPr algn="ctr" rtl="1"/>
            <a:r>
              <a:rPr lang="ar-EG" sz="8000" b="1" dirty="0"/>
              <a:t>دا انا السلام للي </a:t>
            </a:r>
            <a:endParaRPr lang="en-US" sz="8000" b="1" dirty="0"/>
          </a:p>
          <a:p>
            <a:pPr algn="ctr" rtl="1"/>
            <a:r>
              <a:rPr lang="ar-EG" sz="8000" b="1" dirty="0"/>
              <a:t>خايف</a:t>
            </a:r>
            <a:endParaRPr lang="en-US" sz="8000" b="1" dirty="0"/>
          </a:p>
          <a:p>
            <a:pPr algn="ctr" rtl="1"/>
            <a:endParaRPr lang="en-US" sz="8000" b="1" dirty="0"/>
          </a:p>
          <a:p>
            <a:pPr algn="ctr" rtl="1"/>
            <a:r>
              <a:rPr lang="ar-EG" sz="8000" b="1" dirty="0"/>
              <a:t>وانا النور للي مش شايف</a:t>
            </a:r>
            <a:endParaRPr lang="en-EG" sz="8000" dirty="0"/>
          </a:p>
        </p:txBody>
      </p:sp>
      <p:sp>
        <p:nvSpPr>
          <p:cNvPr id="8" name="Oval 7">
            <a:extLst>
              <a:ext uri="{FF2B5EF4-FFF2-40B4-BE49-F238E27FC236}">
                <a16:creationId xmlns:a16="http://schemas.microsoft.com/office/drawing/2014/main" id="{677714DF-F048-201A-C059-8089BF5B4E22}"/>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44537FD0-F8D3-0A19-CB13-9BF1DC4515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090BD21C-51CB-ABDE-F883-4E18077EF8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229988631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95347-A29B-644D-355A-C635BCFA8D8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D5C17F3-1513-0457-2616-B8BCA84F312E}"/>
              </a:ext>
            </a:extLst>
          </p:cNvPr>
          <p:cNvPicPr>
            <a:picLocks noChangeAspect="1"/>
          </p:cNvPicPr>
          <p:nvPr/>
        </p:nvPicPr>
        <p:blipFill>
          <a:blip r:embed="rId2">
            <a:alphaModFix amt="85000"/>
          </a:blip>
          <a:srcRect/>
          <a:stretch/>
        </p:blipFill>
        <p:spPr>
          <a:xfrm>
            <a:off x="3" y="26582"/>
            <a:ext cx="12191992" cy="6804832"/>
          </a:xfrm>
          <a:prstGeom prst="rect">
            <a:avLst/>
          </a:prstGeom>
          <a:effectLst>
            <a:softEdge rad="254000"/>
          </a:effectLst>
        </p:spPr>
      </p:pic>
      <p:sp>
        <p:nvSpPr>
          <p:cNvPr id="3" name="TextBox 2">
            <a:extLst>
              <a:ext uri="{FF2B5EF4-FFF2-40B4-BE49-F238E27FC236}">
                <a16:creationId xmlns:a16="http://schemas.microsoft.com/office/drawing/2014/main" id="{D396A2E9-511C-9CAD-9EAB-34C0D963AFD5}"/>
              </a:ext>
            </a:extLst>
          </p:cNvPr>
          <p:cNvSpPr txBox="1"/>
          <p:nvPr/>
        </p:nvSpPr>
        <p:spPr>
          <a:xfrm>
            <a:off x="3614620" y="1769121"/>
            <a:ext cx="8577380" cy="5016758"/>
          </a:xfrm>
          <a:prstGeom prst="rect">
            <a:avLst/>
          </a:prstGeom>
          <a:noFill/>
        </p:spPr>
        <p:txBody>
          <a:bodyPr wrap="square" lIns="91440" tIns="45720" rIns="91440" bIns="45720" rtlCol="0" anchor="t">
            <a:spAutoFit/>
          </a:bodyPr>
          <a:lstStyle/>
          <a:p>
            <a:pPr algn="ctr" rtl="1"/>
            <a:r>
              <a:rPr lang="ar-EG" sz="8000" b="1" dirty="0"/>
              <a:t>ياللي حيران ومش </a:t>
            </a:r>
            <a:endParaRPr lang="en-US" sz="8000" b="1" dirty="0"/>
          </a:p>
          <a:p>
            <a:pPr algn="ctr" rtl="1"/>
            <a:r>
              <a:rPr lang="ar-EG" sz="8000" b="1" dirty="0"/>
              <a:t>عارف</a:t>
            </a:r>
            <a:endParaRPr lang="en-US" sz="8000" b="1" dirty="0"/>
          </a:p>
          <a:p>
            <a:pPr algn="ctr" rtl="1"/>
            <a:endParaRPr lang="en-US" sz="8000" b="1" dirty="0"/>
          </a:p>
          <a:p>
            <a:pPr algn="ctr" rtl="1"/>
            <a:r>
              <a:rPr lang="ar-EG" sz="8000" b="1" dirty="0"/>
              <a:t>انا طريقك وبيك مشغول</a:t>
            </a:r>
            <a:endParaRPr lang="en-EG" sz="8000" dirty="0"/>
          </a:p>
        </p:txBody>
      </p:sp>
      <p:sp>
        <p:nvSpPr>
          <p:cNvPr id="8" name="Oval 7">
            <a:extLst>
              <a:ext uri="{FF2B5EF4-FFF2-40B4-BE49-F238E27FC236}">
                <a16:creationId xmlns:a16="http://schemas.microsoft.com/office/drawing/2014/main" id="{6EA36FB4-406D-BAB9-59E0-350301DBD371}"/>
              </a:ext>
            </a:extLst>
          </p:cNvPr>
          <p:cNvSpPr/>
          <p:nvPr/>
        </p:nvSpPr>
        <p:spPr>
          <a:xfrm>
            <a:off x="10094026" y="60826"/>
            <a:ext cx="1990480" cy="170859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9DCD5C8A-0566-B887-2522-2E9BF312AB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4" y="-36071"/>
            <a:ext cx="1638179" cy="1805192"/>
          </a:xfrm>
          <a:prstGeom prst="rect">
            <a:avLst/>
          </a:prstGeom>
        </p:spPr>
      </p:pic>
      <p:pic>
        <p:nvPicPr>
          <p:cNvPr id="7" name="Picture 6">
            <a:extLst>
              <a:ext uri="{FF2B5EF4-FFF2-40B4-BE49-F238E27FC236}">
                <a16:creationId xmlns:a16="http://schemas.microsoft.com/office/drawing/2014/main" id="{48B6CB3F-1A79-0282-B35A-C832641E23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7148" y="60826"/>
            <a:ext cx="2097358" cy="1411465"/>
          </a:xfrm>
          <a:prstGeom prst="rect">
            <a:avLst/>
          </a:prstGeom>
        </p:spPr>
      </p:pic>
    </p:spTree>
    <p:extLst>
      <p:ext uri="{BB962C8B-B14F-4D97-AF65-F5344CB8AC3E}">
        <p14:creationId xmlns:p14="http://schemas.microsoft.com/office/powerpoint/2010/main" val="171246289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9E5A0-E49E-675C-A74D-302BC16B975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4BB8226-8315-0CB9-9ACA-5F172C3C97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54" y="0"/>
            <a:ext cx="12180093" cy="6858000"/>
          </a:xfrm>
          <a:prstGeom prst="rect">
            <a:avLst/>
          </a:prstGeom>
        </p:spPr>
      </p:pic>
      <p:sp>
        <p:nvSpPr>
          <p:cNvPr id="8" name="Oval 7">
            <a:extLst>
              <a:ext uri="{FF2B5EF4-FFF2-40B4-BE49-F238E27FC236}">
                <a16:creationId xmlns:a16="http://schemas.microsoft.com/office/drawing/2014/main" id="{5DE0C784-C7F4-CB91-A97E-90684E61D346}"/>
              </a:ext>
            </a:extLst>
          </p:cNvPr>
          <p:cNvSpPr/>
          <p:nvPr/>
        </p:nvSpPr>
        <p:spPr>
          <a:xfrm>
            <a:off x="10359342" y="33703"/>
            <a:ext cx="1832658" cy="1690925"/>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955462E-2C53-BBAB-13E8-F9F5E6E7A3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2101" y="73527"/>
            <a:ext cx="2586299" cy="1442758"/>
          </a:xfrm>
          <a:prstGeom prst="rect">
            <a:avLst/>
          </a:prstGeom>
        </p:spPr>
      </p:pic>
      <p:pic>
        <p:nvPicPr>
          <p:cNvPr id="6" name="Picture 5">
            <a:extLst>
              <a:ext uri="{FF2B5EF4-FFF2-40B4-BE49-F238E27FC236}">
                <a16:creationId xmlns:a16="http://schemas.microsoft.com/office/drawing/2014/main" id="{8F90E833-22EF-44B2-2B7A-2400650ED68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82899" y="0"/>
            <a:ext cx="1722626" cy="1898248"/>
          </a:xfrm>
          <a:prstGeom prst="rect">
            <a:avLst/>
          </a:prstGeom>
        </p:spPr>
      </p:pic>
    </p:spTree>
    <p:extLst>
      <p:ext uri="{BB962C8B-B14F-4D97-AF65-F5344CB8AC3E}">
        <p14:creationId xmlns:p14="http://schemas.microsoft.com/office/powerpoint/2010/main" val="334108897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67132-A817-D1F5-D90F-5B409BFAF59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057172A-B82C-5305-0D67-E720F9018C3D}"/>
              </a:ext>
            </a:extLst>
          </p:cNvPr>
          <p:cNvPicPr>
            <a:picLocks noChangeAspect="1"/>
          </p:cNvPicPr>
          <p:nvPr/>
        </p:nvPicPr>
        <p:blipFill>
          <a:blip r:embed="rId2">
            <a:alphaModFix amt="85000"/>
          </a:blip>
          <a:srcRect/>
          <a:stretch/>
        </p:blipFill>
        <p:spPr>
          <a:xfrm>
            <a:off x="43543" y="0"/>
            <a:ext cx="12104913" cy="6807114"/>
          </a:xfrm>
          <a:prstGeom prst="rect">
            <a:avLst/>
          </a:prstGeom>
          <a:effectLst>
            <a:softEdge rad="254000"/>
          </a:effectLst>
        </p:spPr>
      </p:pic>
      <p:sp>
        <p:nvSpPr>
          <p:cNvPr id="8" name="Oval 7">
            <a:extLst>
              <a:ext uri="{FF2B5EF4-FFF2-40B4-BE49-F238E27FC236}">
                <a16:creationId xmlns:a16="http://schemas.microsoft.com/office/drawing/2014/main" id="{FF6A9C77-80C3-0FF1-DCE5-EC4E89210041}"/>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C1AD8485-5597-C5BE-5B47-5D1853601AB4}"/>
              </a:ext>
            </a:extLst>
          </p:cNvPr>
          <p:cNvSpPr txBox="1"/>
          <p:nvPr/>
        </p:nvSpPr>
        <p:spPr>
          <a:xfrm>
            <a:off x="185530" y="5101736"/>
            <a:ext cx="11773364" cy="1569660"/>
          </a:xfrm>
          <a:prstGeom prst="rect">
            <a:avLst/>
          </a:prstGeom>
          <a:noFill/>
        </p:spPr>
        <p:txBody>
          <a:bodyPr wrap="square" lIns="91440" tIns="45720" rIns="91440" bIns="45720" rtlCol="0" anchor="t">
            <a:spAutoFit/>
          </a:bodyPr>
          <a:lstStyle/>
          <a:p>
            <a:pPr algn="ctr" rtl="1"/>
            <a:r>
              <a:rPr lang="ar-SA" sz="9600" b="1" u="sng" dirty="0">
                <a:ln w="9525">
                  <a:solidFill>
                    <a:schemeClr val="bg1"/>
                  </a:solidFill>
                  <a:prstDash val="solid"/>
                </a:ln>
                <a:effectLst>
                  <a:outerShdw blurRad="12700" dist="38100" dir="2700000" algn="tl" rotWithShape="0">
                    <a:schemeClr val="bg1">
                      <a:lumMod val="50000"/>
                    </a:schemeClr>
                  </a:outerShdw>
                </a:effectLst>
              </a:rPr>
              <a:t>فخر البتولية</a:t>
            </a:r>
            <a:endParaRPr lang="en-EG" sz="9600" b="1" u="sng" dirty="0">
              <a:ln w="9525">
                <a:solidFill>
                  <a:schemeClr val="bg1"/>
                </a:solidFill>
                <a:prstDash val="solid"/>
              </a:ln>
              <a:effectLst>
                <a:outerShdw blurRad="12700" dist="38100" dir="2700000" algn="tl" rotWithShape="0">
                  <a:schemeClr val="bg1">
                    <a:lumMod val="50000"/>
                  </a:schemeClr>
                </a:outerShdw>
              </a:effectLst>
            </a:endParaRPr>
          </a:p>
        </p:txBody>
      </p:sp>
      <p:pic>
        <p:nvPicPr>
          <p:cNvPr id="7" name="Picture 6">
            <a:extLst>
              <a:ext uri="{FF2B5EF4-FFF2-40B4-BE49-F238E27FC236}">
                <a16:creationId xmlns:a16="http://schemas.microsoft.com/office/drawing/2014/main" id="{1C9E3937-FD99-5EA5-DA5A-23EB58697C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448F90D2-9D11-15FA-BB5A-8B476C975FA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40DD7434-4831-7F45-127D-9B079C548E98}"/>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40DD7434-4831-7F45-127D-9B079C548E98}"/>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2764969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3F374-8EDF-B789-AB04-4A954ED75EC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99D203C-5EC9-2500-A582-028D3756A286}"/>
              </a:ext>
            </a:extLst>
          </p:cNvPr>
          <p:cNvPicPr>
            <a:picLocks noChangeAspect="1"/>
          </p:cNvPicPr>
          <p:nvPr/>
        </p:nvPicPr>
        <p:blipFill>
          <a:blip r:embed="rId2">
            <a:alphaModFix amt="85000"/>
          </a:blip>
          <a:srcRect/>
          <a:stretch/>
        </p:blipFill>
        <p:spPr>
          <a:xfrm>
            <a:off x="43543" y="50884"/>
            <a:ext cx="12104913" cy="6756230"/>
          </a:xfrm>
          <a:prstGeom prst="rect">
            <a:avLst/>
          </a:prstGeom>
          <a:effectLst>
            <a:softEdge rad="254000"/>
          </a:effectLst>
        </p:spPr>
      </p:pic>
      <p:sp>
        <p:nvSpPr>
          <p:cNvPr id="8" name="Oval 7">
            <a:extLst>
              <a:ext uri="{FF2B5EF4-FFF2-40B4-BE49-F238E27FC236}">
                <a16:creationId xmlns:a16="http://schemas.microsoft.com/office/drawing/2014/main" id="{577EB326-66F4-958D-AC2E-D1D13979DD41}"/>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EB0E1132-FAE6-9489-C040-6A0B853CBBAA}"/>
              </a:ext>
            </a:extLst>
          </p:cNvPr>
          <p:cNvSpPr txBox="1"/>
          <p:nvPr/>
        </p:nvSpPr>
        <p:spPr>
          <a:xfrm>
            <a:off x="3385457" y="2325259"/>
            <a:ext cx="8573437" cy="3046988"/>
          </a:xfrm>
          <a:prstGeom prst="rect">
            <a:avLst/>
          </a:prstGeom>
          <a:noFill/>
        </p:spPr>
        <p:txBody>
          <a:bodyPr wrap="square" lIns="91440" tIns="45720" rIns="91440" bIns="45720" rtlCol="0" anchor="t">
            <a:spAutoFit/>
          </a:bodyPr>
          <a:lstStyle/>
          <a:p>
            <a:pPr algn="ctr" rtl="1"/>
            <a:r>
              <a:rPr lang="ar-SA" sz="9600" b="1" spc="50" dirty="0">
                <a:ln w="9525" cmpd="sng">
                  <a:solidFill>
                    <a:schemeClr val="accent1"/>
                  </a:solidFill>
                  <a:prstDash val="solid"/>
                </a:ln>
                <a:solidFill>
                  <a:srgbClr val="70AD47">
                    <a:tint val="1000"/>
                  </a:srgbClr>
                </a:solidFill>
                <a:effectLst>
                  <a:glow rad="38100">
                    <a:schemeClr val="accent1">
                      <a:alpha val="40000"/>
                    </a:schemeClr>
                  </a:glow>
                </a:effectLst>
              </a:rPr>
              <a:t>يا عذراء أخذت الطوباوية</a:t>
            </a:r>
            <a:r>
              <a:rPr lang="en-US" sz="96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96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3FC0B138-A5AF-7628-B333-3708A9DA56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76AD87E4-824D-F300-90A4-1D4681F021B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8D0CF803-3497-5D53-04F2-DC883A555E5C}"/>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8D0CF803-3497-5D53-04F2-DC883A555E5C}"/>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23100803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6B4F5-7C82-93B3-2758-8290E5193E3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FB9446B-BCE1-06D7-0F86-23665C5E73A8}"/>
              </a:ext>
            </a:extLst>
          </p:cNvPr>
          <p:cNvPicPr>
            <a:picLocks noChangeAspect="1"/>
          </p:cNvPicPr>
          <p:nvPr/>
        </p:nvPicPr>
        <p:blipFill>
          <a:blip r:embed="rId2">
            <a:alphaModFix amt="85000"/>
          </a:blip>
          <a:srcRect/>
          <a:stretch/>
        </p:blipFill>
        <p:spPr>
          <a:xfrm>
            <a:off x="43543" y="50884"/>
            <a:ext cx="12104913" cy="6756230"/>
          </a:xfrm>
          <a:prstGeom prst="rect">
            <a:avLst/>
          </a:prstGeom>
          <a:effectLst>
            <a:softEdge rad="254000"/>
          </a:effectLst>
        </p:spPr>
      </p:pic>
      <p:sp>
        <p:nvSpPr>
          <p:cNvPr id="8" name="Oval 7">
            <a:extLst>
              <a:ext uri="{FF2B5EF4-FFF2-40B4-BE49-F238E27FC236}">
                <a16:creationId xmlns:a16="http://schemas.microsoft.com/office/drawing/2014/main" id="{A8F7B203-BBB9-62B0-C342-C176DE91C710}"/>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70FBD3AE-B1C1-B362-EA43-13F77655C9EC}"/>
              </a:ext>
            </a:extLst>
          </p:cNvPr>
          <p:cNvSpPr txBox="1"/>
          <p:nvPr/>
        </p:nvSpPr>
        <p:spPr>
          <a:xfrm>
            <a:off x="3385457" y="2325259"/>
            <a:ext cx="8573437" cy="1569660"/>
          </a:xfrm>
          <a:prstGeom prst="rect">
            <a:avLst/>
          </a:prstGeom>
          <a:noFill/>
        </p:spPr>
        <p:txBody>
          <a:bodyPr wrap="square" lIns="91440" tIns="45720" rIns="91440" bIns="45720" rtlCol="0" anchor="t">
            <a:spAutoFit/>
          </a:bodyPr>
          <a:lstStyle/>
          <a:p>
            <a:pPr algn="ctr" rtl="1"/>
            <a:r>
              <a:rPr lang="ar-SA" sz="9600" b="1" spc="50" dirty="0">
                <a:ln w="9525" cmpd="sng">
                  <a:solidFill>
                    <a:schemeClr val="accent1"/>
                  </a:solidFill>
                  <a:prstDash val="solid"/>
                </a:ln>
                <a:solidFill>
                  <a:srgbClr val="70AD47">
                    <a:tint val="1000"/>
                  </a:srgbClr>
                </a:solidFill>
                <a:effectLst>
                  <a:glow rad="38100">
                    <a:schemeClr val="accent1">
                      <a:alpha val="40000"/>
                    </a:schemeClr>
                  </a:glow>
                </a:effectLst>
              </a:rPr>
              <a:t>لما حملتي المسيا</a:t>
            </a:r>
            <a:r>
              <a:rPr lang="en-EG" sz="96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96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A651578F-327F-09C2-79CA-4E2BD8FE7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C202AE33-91C8-3A9B-B956-86D12F1F4192}"/>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8D04A302-F8BA-1F80-AC9B-3048C3CF8EF1}"/>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8D04A302-F8BA-1F80-AC9B-3048C3CF8EF1}"/>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01594949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EDC19-CA5A-C4D6-6A83-EF1034A8995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446B0EC-624E-546E-FF12-949069CDB4AE}"/>
              </a:ext>
            </a:extLst>
          </p:cNvPr>
          <p:cNvPicPr>
            <a:picLocks noChangeAspect="1"/>
          </p:cNvPicPr>
          <p:nvPr/>
        </p:nvPicPr>
        <p:blipFill>
          <a:blip r:embed="rId2">
            <a:alphaModFix amt="85000"/>
          </a:blip>
          <a:srcRect/>
          <a:stretch/>
        </p:blipFill>
        <p:spPr>
          <a:xfrm>
            <a:off x="43543" y="50884"/>
            <a:ext cx="12104913" cy="6756230"/>
          </a:xfrm>
          <a:prstGeom prst="rect">
            <a:avLst/>
          </a:prstGeom>
          <a:effectLst>
            <a:softEdge rad="254000"/>
          </a:effectLst>
        </p:spPr>
      </p:pic>
      <p:sp>
        <p:nvSpPr>
          <p:cNvPr id="8" name="Oval 7">
            <a:extLst>
              <a:ext uri="{FF2B5EF4-FFF2-40B4-BE49-F238E27FC236}">
                <a16:creationId xmlns:a16="http://schemas.microsoft.com/office/drawing/2014/main" id="{70968F5F-1A6F-B575-7A9F-8532084FBE75}"/>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20C0298C-69A0-7E00-9465-3B3D62BE64B3}"/>
              </a:ext>
            </a:extLst>
          </p:cNvPr>
          <p:cNvSpPr txBox="1"/>
          <p:nvPr/>
        </p:nvSpPr>
        <p:spPr>
          <a:xfrm>
            <a:off x="3646714" y="2458816"/>
            <a:ext cx="8083580"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وبقيت شفيعة البشرية</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846E160E-400C-5BFD-1584-B16A13CDD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20FAD461-2EF2-CD77-D744-B618D978D61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F81159E5-F1E8-858B-A87E-6C822571F89B}"/>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F81159E5-F1E8-858B-A87E-6C822571F89B}"/>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98999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712DD-8805-8641-EE43-964753DCDA9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1BEC80F-243F-F1F3-8540-1926B18B817D}"/>
              </a:ext>
            </a:extLst>
          </p:cNvPr>
          <p:cNvPicPr>
            <a:picLocks noChangeAspect="1"/>
          </p:cNvPicPr>
          <p:nvPr/>
        </p:nvPicPr>
        <p:blipFill>
          <a:blip r:embed="rId2">
            <a:alphaModFix amt="85000"/>
          </a:blip>
          <a:srcRect/>
          <a:stretch/>
        </p:blipFill>
        <p:spPr>
          <a:xfrm>
            <a:off x="43543" y="50884"/>
            <a:ext cx="12104913" cy="6756230"/>
          </a:xfrm>
          <a:prstGeom prst="rect">
            <a:avLst/>
          </a:prstGeom>
          <a:effectLst>
            <a:softEdge rad="254000"/>
          </a:effectLst>
        </p:spPr>
      </p:pic>
      <p:sp>
        <p:nvSpPr>
          <p:cNvPr id="8" name="Oval 7">
            <a:extLst>
              <a:ext uri="{FF2B5EF4-FFF2-40B4-BE49-F238E27FC236}">
                <a16:creationId xmlns:a16="http://schemas.microsoft.com/office/drawing/2014/main" id="{2DD64FC2-F336-38AA-CCF3-22C0AE7E7294}"/>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5BD5394D-2ED9-1B05-10DE-9724A7050822}"/>
              </a:ext>
            </a:extLst>
          </p:cNvPr>
          <p:cNvSpPr txBox="1"/>
          <p:nvPr/>
        </p:nvSpPr>
        <p:spPr>
          <a:xfrm>
            <a:off x="3646714" y="2458816"/>
            <a:ext cx="8083580"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مريم يا أم النور</a:t>
            </a:r>
            <a:r>
              <a:rPr lang="en-EG"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F26B8A39-7BFD-31DC-6FAB-8B29682E6D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07308ABB-155F-866A-439E-A4E5E38B10F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D77D21E9-1EE5-EE67-A53A-2B4E50BE8C43}"/>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D77D21E9-1EE5-EE67-A53A-2B4E50BE8C43}"/>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535071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281A6-7008-9D3B-6397-CFB4D29DEDF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5E3278A-7533-04BF-E364-3E02D812727A}"/>
              </a:ext>
            </a:extLst>
          </p:cNvPr>
          <p:cNvPicPr>
            <a:picLocks noChangeAspect="1"/>
          </p:cNvPicPr>
          <p:nvPr/>
        </p:nvPicPr>
        <p:blipFill>
          <a:blip r:embed="rId2">
            <a:alphaModFix amt="85000"/>
          </a:blip>
          <a:srcRect/>
          <a:stretch/>
        </p:blipFill>
        <p:spPr>
          <a:xfrm>
            <a:off x="43543" y="50884"/>
            <a:ext cx="12104913" cy="6756230"/>
          </a:xfrm>
          <a:prstGeom prst="rect">
            <a:avLst/>
          </a:prstGeom>
          <a:effectLst>
            <a:softEdge rad="254000"/>
          </a:effectLst>
        </p:spPr>
      </p:pic>
      <p:sp>
        <p:nvSpPr>
          <p:cNvPr id="8" name="Oval 7">
            <a:extLst>
              <a:ext uri="{FF2B5EF4-FFF2-40B4-BE49-F238E27FC236}">
                <a16:creationId xmlns:a16="http://schemas.microsoft.com/office/drawing/2014/main" id="{06A15D46-8762-EE5B-77E8-51C40FD45B51}"/>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C928930D-9C2E-1C92-D524-62EAE3AA5C0E}"/>
              </a:ext>
            </a:extLst>
          </p:cNvPr>
          <p:cNvSpPr txBox="1"/>
          <p:nvPr/>
        </p:nvSpPr>
        <p:spPr>
          <a:xfrm>
            <a:off x="3385457" y="2325259"/>
            <a:ext cx="8573437" cy="3046988"/>
          </a:xfrm>
          <a:prstGeom prst="rect">
            <a:avLst/>
          </a:prstGeom>
          <a:noFill/>
        </p:spPr>
        <p:txBody>
          <a:bodyPr wrap="square" lIns="91440" tIns="45720" rIns="91440" bIns="45720" rtlCol="0" anchor="t">
            <a:spAutoFit/>
          </a:bodyPr>
          <a:lstStyle/>
          <a:p>
            <a:pPr algn="ctr" rtl="1"/>
            <a:r>
              <a:rPr lang="ar-SA" sz="9600" b="1" spc="50" dirty="0">
                <a:ln w="9525" cmpd="sng">
                  <a:solidFill>
                    <a:schemeClr val="accent1"/>
                  </a:solidFill>
                  <a:prstDash val="solid"/>
                </a:ln>
                <a:solidFill>
                  <a:srgbClr val="70AD47">
                    <a:tint val="1000"/>
                  </a:srgbClr>
                </a:solidFill>
                <a:effectLst>
                  <a:glow rad="38100">
                    <a:schemeClr val="accent1">
                      <a:alpha val="40000"/>
                    </a:schemeClr>
                  </a:glow>
                </a:effectLst>
              </a:rPr>
              <a:t>يا عذراء أخذت الطوباوية</a:t>
            </a:r>
            <a:r>
              <a:rPr lang="en-US" sz="96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96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4B636EEC-05E4-9CDB-DD63-F63DA0D2F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696F371F-E2B0-CBFD-AE41-7AB1B0946FF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9AD37EA1-B619-E6DF-9F40-BD0D876BA356}"/>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9AD37EA1-B619-E6DF-9F40-BD0D876BA356}"/>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8838924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67EC6-8462-060F-E2F8-2674BC515D3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4F67C66-BD00-EF87-F35D-62B3662953D7}"/>
              </a:ext>
            </a:extLst>
          </p:cNvPr>
          <p:cNvPicPr>
            <a:picLocks noChangeAspect="1"/>
          </p:cNvPicPr>
          <p:nvPr/>
        </p:nvPicPr>
        <p:blipFill>
          <a:blip r:embed="rId2">
            <a:alphaModFix amt="85000"/>
          </a:blip>
          <a:srcRect/>
          <a:stretch/>
        </p:blipFill>
        <p:spPr>
          <a:xfrm>
            <a:off x="43543" y="50884"/>
            <a:ext cx="12104913" cy="6756230"/>
          </a:xfrm>
          <a:prstGeom prst="rect">
            <a:avLst/>
          </a:prstGeom>
          <a:effectLst>
            <a:softEdge rad="254000"/>
          </a:effectLst>
        </p:spPr>
      </p:pic>
      <p:sp>
        <p:nvSpPr>
          <p:cNvPr id="8" name="Oval 7">
            <a:extLst>
              <a:ext uri="{FF2B5EF4-FFF2-40B4-BE49-F238E27FC236}">
                <a16:creationId xmlns:a16="http://schemas.microsoft.com/office/drawing/2014/main" id="{BBF139B2-BE04-61AE-706B-ABBF77EB758A}"/>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BFA65D87-0B86-8606-EC70-CA1E2AA5E000}"/>
              </a:ext>
            </a:extLst>
          </p:cNvPr>
          <p:cNvSpPr txBox="1"/>
          <p:nvPr/>
        </p:nvSpPr>
        <p:spPr>
          <a:xfrm>
            <a:off x="3385457" y="2325259"/>
            <a:ext cx="8573437" cy="1569660"/>
          </a:xfrm>
          <a:prstGeom prst="rect">
            <a:avLst/>
          </a:prstGeom>
          <a:noFill/>
        </p:spPr>
        <p:txBody>
          <a:bodyPr wrap="square" lIns="91440" tIns="45720" rIns="91440" bIns="45720" rtlCol="0" anchor="t">
            <a:spAutoFit/>
          </a:bodyPr>
          <a:lstStyle/>
          <a:p>
            <a:pPr algn="ctr" rtl="1"/>
            <a:r>
              <a:rPr lang="ar-SA" sz="9600" b="1" spc="50" dirty="0">
                <a:ln w="9525" cmpd="sng">
                  <a:solidFill>
                    <a:schemeClr val="accent1"/>
                  </a:solidFill>
                  <a:prstDash val="solid"/>
                </a:ln>
                <a:solidFill>
                  <a:srgbClr val="70AD47">
                    <a:tint val="1000"/>
                  </a:srgbClr>
                </a:solidFill>
                <a:effectLst>
                  <a:glow rad="38100">
                    <a:schemeClr val="accent1">
                      <a:alpha val="40000"/>
                    </a:schemeClr>
                  </a:glow>
                </a:effectLst>
              </a:rPr>
              <a:t>لما حملتي المسيا</a:t>
            </a:r>
            <a:r>
              <a:rPr lang="en-EG" sz="96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96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EA5DDECF-5419-CBD9-5A2F-622BD3044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4987A547-8518-058F-D38E-4552985CB25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04C0F89B-3901-3E72-1E33-B20E2A807D38}"/>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04C0F89B-3901-3E72-1E33-B20E2A807D38}"/>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14580180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1BD55-FB5E-5A49-407A-EE91E9EC59F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B2E2EFC-D41F-0905-9073-DE6891EA5BA4}"/>
              </a:ext>
            </a:extLst>
          </p:cNvPr>
          <p:cNvPicPr>
            <a:picLocks noChangeAspect="1"/>
          </p:cNvPicPr>
          <p:nvPr/>
        </p:nvPicPr>
        <p:blipFill>
          <a:blip r:embed="rId2">
            <a:alphaModFix amt="85000"/>
          </a:blip>
          <a:srcRect/>
          <a:stretch/>
        </p:blipFill>
        <p:spPr>
          <a:xfrm>
            <a:off x="43543" y="50884"/>
            <a:ext cx="12104913" cy="6756230"/>
          </a:xfrm>
          <a:prstGeom prst="rect">
            <a:avLst/>
          </a:prstGeom>
          <a:effectLst>
            <a:softEdge rad="254000"/>
          </a:effectLst>
        </p:spPr>
      </p:pic>
      <p:sp>
        <p:nvSpPr>
          <p:cNvPr id="8" name="Oval 7">
            <a:extLst>
              <a:ext uri="{FF2B5EF4-FFF2-40B4-BE49-F238E27FC236}">
                <a16:creationId xmlns:a16="http://schemas.microsoft.com/office/drawing/2014/main" id="{A027A42A-B067-1B94-77DD-97DD0DC7675F}"/>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2B1D8FFC-2EE9-29D7-A729-D6BA06C0E737}"/>
              </a:ext>
            </a:extLst>
          </p:cNvPr>
          <p:cNvSpPr txBox="1"/>
          <p:nvPr/>
        </p:nvSpPr>
        <p:spPr>
          <a:xfrm>
            <a:off x="3646714" y="2458816"/>
            <a:ext cx="8083580"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وبقيت شفيعة البشرية</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E1EC2001-FE44-593F-7DF7-D761237A86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57F73897-EB82-3070-377E-19BAD0251F7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6945843F-8253-2318-EB0B-4E4A9C5899BB}"/>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6945843F-8253-2318-EB0B-4E4A9C5899BB}"/>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8433206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AC21A-8ED7-1B21-5EC9-E49B2DA19A8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3147C88-DE7C-630A-6FE0-157A78087281}"/>
              </a:ext>
            </a:extLst>
          </p:cNvPr>
          <p:cNvPicPr>
            <a:picLocks noChangeAspect="1"/>
          </p:cNvPicPr>
          <p:nvPr/>
        </p:nvPicPr>
        <p:blipFill>
          <a:blip r:embed="rId2">
            <a:alphaModFix amt="85000"/>
          </a:blip>
          <a:srcRect/>
          <a:stretch/>
        </p:blipFill>
        <p:spPr>
          <a:xfrm>
            <a:off x="43543" y="50884"/>
            <a:ext cx="12104913" cy="6756230"/>
          </a:xfrm>
          <a:prstGeom prst="rect">
            <a:avLst/>
          </a:prstGeom>
          <a:effectLst>
            <a:softEdge rad="254000"/>
          </a:effectLst>
        </p:spPr>
      </p:pic>
      <p:sp>
        <p:nvSpPr>
          <p:cNvPr id="8" name="Oval 7">
            <a:extLst>
              <a:ext uri="{FF2B5EF4-FFF2-40B4-BE49-F238E27FC236}">
                <a16:creationId xmlns:a16="http://schemas.microsoft.com/office/drawing/2014/main" id="{3C13C8A3-368E-644F-5C8C-8027A1FC4209}"/>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E10210E5-147E-11EC-EB64-D27F7F28DF41}"/>
              </a:ext>
            </a:extLst>
          </p:cNvPr>
          <p:cNvSpPr txBox="1"/>
          <p:nvPr/>
        </p:nvSpPr>
        <p:spPr>
          <a:xfrm>
            <a:off x="3646714" y="2458816"/>
            <a:ext cx="8083580"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مريم يا أم النور</a:t>
            </a:r>
            <a:r>
              <a:rPr lang="en-EG"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E47B1E42-7A00-D474-E832-08B650C8A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E6149807-F140-25FF-0ED4-DCE15A79101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56054A96-A637-ED18-31D1-3A784E676DF7}"/>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56054A96-A637-ED18-31D1-3A784E676DF7}"/>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74187846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9B480-941B-9702-F85D-7CE1A795408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C8800AD-E262-A91F-7AF1-F60B08BD7388}"/>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7BEA6B1D-B749-296C-08F5-916D5E278A9B}"/>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D2C54F9D-FF15-1A68-1D21-8F1A42545FD3}"/>
              </a:ext>
            </a:extLst>
          </p:cNvPr>
          <p:cNvSpPr txBox="1"/>
          <p:nvPr/>
        </p:nvSpPr>
        <p:spPr>
          <a:xfrm>
            <a:off x="4691742" y="2458816"/>
            <a:ext cx="7267152"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الرب أختارك يا نقيه</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4C4F038E-AEE9-34E2-581C-9DBAB158AC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E3BB38B3-B38F-26A3-7550-CD9DE34A0B9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5C6334FB-D325-2481-E0D5-9E770B13ACAF}"/>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5C6334FB-D325-2481-E0D5-9E770B13ACAF}"/>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2556440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9B173-E083-C4D0-835A-C1192FE55E3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7F5FCDB-E22F-8DE6-328E-E8D02B97A6BC}"/>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DAF637A2-F92F-F017-5B7F-BC8611ABC7A1}"/>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2B2B3D72-5DDD-90F5-7AED-4AAF09732E36}"/>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تكوني الأم المثالية</a:t>
            </a:r>
            <a:r>
              <a:rPr lang="en-EG"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D92E478C-AEAD-DB34-9EAD-06F33337FE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762ECE13-D399-D7EC-8998-CE514508C66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F3A3BA31-80E6-2BF7-D8FA-EAEE0B0B316B}"/>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F3A3BA31-80E6-2BF7-D8FA-EAEE0B0B316B}"/>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54940817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DEECC-A1A1-3A9E-D104-CCFAB0089C4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BA088B4-E97E-A865-34EE-96FEDFC7A92E}"/>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2DCCB965-CC5C-99AA-B69D-666BDF0E8020}"/>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9E8398F0-5B33-268A-795B-B864DA356ED6}"/>
              </a:ext>
            </a:extLst>
          </p:cNvPr>
          <p:cNvSpPr txBox="1"/>
          <p:nvPr/>
        </p:nvSpPr>
        <p:spPr>
          <a:xfrm>
            <a:off x="4691742" y="2458816"/>
            <a:ext cx="7267152"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عدرا يا فخر البتولية</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A7896866-8956-BEC0-956A-4B9825BC37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25AA2152-7017-0AF3-21ED-0E39BAE91F3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977848FB-A2DD-CA79-AFA3-0B7215508DFC}"/>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977848FB-A2DD-CA79-AFA3-0B7215508DFC}"/>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12330698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0ABB3-016B-204C-89BB-66EB1C7A8B1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38500B9-D87A-BA04-15F5-FB0B0CB17D39}"/>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BF00962D-5C8B-BE3E-CCD4-A6249671C465}"/>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D24D7915-709C-687E-82E0-4CA8587D446C}"/>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مريم يا أم النور</a:t>
            </a:r>
          </a:p>
        </p:txBody>
      </p:sp>
      <p:pic>
        <p:nvPicPr>
          <p:cNvPr id="7" name="Picture 6">
            <a:extLst>
              <a:ext uri="{FF2B5EF4-FFF2-40B4-BE49-F238E27FC236}">
                <a16:creationId xmlns:a16="http://schemas.microsoft.com/office/drawing/2014/main" id="{5C2C445C-B881-BB40-CCD1-5C9E605154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EAA4026B-2876-FE05-0190-BE135A08006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BE21EACB-E08B-95C4-77A6-B6B1CA43FB4A}"/>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BE21EACB-E08B-95C4-77A6-B6B1CA43FB4A}"/>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124826608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C0C83-06B9-E8A2-61C8-53A7264E051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6EB0C0A-22D2-D3FE-B221-6F31F4906B8B}"/>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DF7B99D5-79F9-EF06-4FCE-07D40A286CBF}"/>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C9F923D8-14D7-2D76-AB2E-E08D1F9FBABC}"/>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dirty="0">
                <a:ln w="22225">
                  <a:solidFill>
                    <a:schemeClr val="accent2"/>
                  </a:solidFill>
                  <a:prstDash val="solid"/>
                </a:ln>
                <a:solidFill>
                  <a:schemeClr val="accent2">
                    <a:lumMod val="40000"/>
                    <a:lumOff val="60000"/>
                  </a:schemeClr>
                </a:solidFill>
              </a:rPr>
              <a:t>يا مريم يا أم النور</a:t>
            </a:r>
            <a:r>
              <a:rPr lang="en-EG" sz="8800" b="1" dirty="0">
                <a:ln w="22225">
                  <a:solidFill>
                    <a:schemeClr val="accent2"/>
                  </a:solidFill>
                  <a:prstDash val="solid"/>
                </a:ln>
                <a:solidFill>
                  <a:schemeClr val="accent2">
                    <a:lumMod val="40000"/>
                    <a:lumOff val="60000"/>
                  </a:schemeClr>
                </a:solidFill>
              </a:rPr>
              <a:t> </a:t>
            </a:r>
            <a:endParaRPr lang="en-EG" sz="8800" b="1" u="sng" dirty="0">
              <a:ln w="22225">
                <a:solidFill>
                  <a:schemeClr val="accent2"/>
                </a:solidFill>
                <a:prstDash val="solid"/>
              </a:ln>
              <a:solidFill>
                <a:schemeClr val="accent2">
                  <a:lumMod val="40000"/>
                  <a:lumOff val="60000"/>
                </a:schemeClr>
              </a:solidFill>
            </a:endParaRPr>
          </a:p>
        </p:txBody>
      </p:sp>
      <p:pic>
        <p:nvPicPr>
          <p:cNvPr id="7" name="Picture 6">
            <a:extLst>
              <a:ext uri="{FF2B5EF4-FFF2-40B4-BE49-F238E27FC236}">
                <a16:creationId xmlns:a16="http://schemas.microsoft.com/office/drawing/2014/main" id="{3E1C9392-EC86-6AEE-890A-E00377935D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84E864CE-9077-D85E-A4C8-EF7569AAAAC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1949E9A0-3B3C-C9F3-09B9-398B91B4BAFE}"/>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1949E9A0-3B3C-C9F3-09B9-398B91B4BAFE}"/>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2180882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0840D-6954-E075-5970-1D2FCBAC57E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728F260-FF25-8AE9-8277-726B9FEF1489}"/>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F46B3C9A-679B-7580-6220-A9605127C410}"/>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A04D43BB-C89F-3F57-C686-AEE12FAF6B36}"/>
              </a:ext>
            </a:extLst>
          </p:cNvPr>
          <p:cNvSpPr txBox="1"/>
          <p:nvPr/>
        </p:nvSpPr>
        <p:spPr>
          <a:xfrm>
            <a:off x="0" y="3509591"/>
            <a:ext cx="6920770" cy="1446550"/>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الملاك جه بشرك</a:t>
            </a:r>
            <a:r>
              <a:rPr lang="en-US" sz="8800" b="1" dirty="0">
                <a:ln w="6600">
                  <a:solidFill>
                    <a:schemeClr val="accent2"/>
                  </a:solidFill>
                  <a:prstDash val="solid"/>
                </a:ln>
                <a:solidFill>
                  <a:srgbClr val="FFFFFF"/>
                </a:solidFill>
                <a:effectLst>
                  <a:outerShdw dist="38100" dir="2700000" algn="tl" rotWithShape="0">
                    <a:schemeClr val="accent2"/>
                  </a:outerShdw>
                </a:effectLst>
              </a:rPr>
              <a:t> </a:t>
            </a:r>
            <a:endParaRPr lang="en-EG" sz="8800" b="1" u="sng"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Picture 6">
            <a:extLst>
              <a:ext uri="{FF2B5EF4-FFF2-40B4-BE49-F238E27FC236}">
                <a16:creationId xmlns:a16="http://schemas.microsoft.com/office/drawing/2014/main" id="{313193F8-13B8-AD76-76B3-A8B8FC8B82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7B003B9D-75D9-4B67-78BB-56218667B652}"/>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68D2CF41-9AE6-ED9B-BEAF-C6D7BF8896A6}"/>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68D2CF41-9AE6-ED9B-BEAF-C6D7BF8896A6}"/>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5242665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46075-CF04-5312-060C-AA9BFC17750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B28B002-6D5D-B390-7340-23D29F51CD7E}"/>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D4D65B92-A73A-F6E7-00AA-D9E46FF6C33A}"/>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C72A0D0D-AD2B-5701-3159-1258AC708848}"/>
              </a:ext>
            </a:extLst>
          </p:cNvPr>
          <p:cNvSpPr txBox="1"/>
          <p:nvPr/>
        </p:nvSpPr>
        <p:spPr>
          <a:xfrm>
            <a:off x="0" y="3509591"/>
            <a:ext cx="6920770" cy="2800767"/>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بالخبر السار فرحك</a:t>
            </a:r>
            <a:r>
              <a:rPr lang="en-EG" sz="8800" b="1" dirty="0">
                <a:ln w="6600">
                  <a:solidFill>
                    <a:schemeClr val="accent2"/>
                  </a:solidFill>
                  <a:prstDash val="solid"/>
                </a:ln>
                <a:solidFill>
                  <a:srgbClr val="FFFFFF"/>
                </a:solidFill>
                <a:effectLst>
                  <a:outerShdw dist="38100" dir="2700000" algn="tl" rotWithShape="0">
                    <a:schemeClr val="accent2"/>
                  </a:outerShdw>
                </a:effectLst>
              </a:rPr>
              <a:t> </a:t>
            </a:r>
            <a:endParaRPr lang="en-EG" sz="8800" b="1" u="sng"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Picture 6">
            <a:extLst>
              <a:ext uri="{FF2B5EF4-FFF2-40B4-BE49-F238E27FC236}">
                <a16:creationId xmlns:a16="http://schemas.microsoft.com/office/drawing/2014/main" id="{3A8F00F7-3ADF-9F52-3C23-A698FB02B1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161CD2C8-7125-88B9-6A90-4773C6F5A83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DDAB7FAF-D7BC-8528-1354-A748DA464A4B}"/>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DDAB7FAF-D7BC-8528-1354-A748DA464A4B}"/>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5352921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BF288-761D-5675-F346-EF6331FD822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3302348-AC73-3A7E-0DD6-28C296A7FC13}"/>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A0423620-FED5-4833-4B54-9AE0138966D1}"/>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63DE873E-7F4D-714C-74F4-B0C7F2189430}"/>
              </a:ext>
            </a:extLst>
          </p:cNvPr>
          <p:cNvSpPr txBox="1"/>
          <p:nvPr/>
        </p:nvSpPr>
        <p:spPr>
          <a:xfrm>
            <a:off x="0" y="3509591"/>
            <a:ext cx="6920770" cy="2800767"/>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يسوع علاك يا نقيه</a:t>
            </a:r>
            <a:r>
              <a:rPr lang="en-US" sz="8800" b="1" dirty="0">
                <a:ln w="6600">
                  <a:solidFill>
                    <a:schemeClr val="accent2"/>
                  </a:solidFill>
                  <a:prstDash val="solid"/>
                </a:ln>
                <a:solidFill>
                  <a:srgbClr val="FFFFFF"/>
                </a:solidFill>
                <a:effectLst>
                  <a:outerShdw dist="38100" dir="2700000" algn="tl" rotWithShape="0">
                    <a:schemeClr val="accent2"/>
                  </a:outerShdw>
                </a:effectLst>
              </a:rPr>
              <a:t> </a:t>
            </a:r>
            <a:endParaRPr lang="en-EG" sz="8800" b="1" u="sng"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Picture 6">
            <a:extLst>
              <a:ext uri="{FF2B5EF4-FFF2-40B4-BE49-F238E27FC236}">
                <a16:creationId xmlns:a16="http://schemas.microsoft.com/office/drawing/2014/main" id="{7396BEE0-59B6-EC8C-5E85-E1A399F7C6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8F0B0C7A-613F-3807-A05E-065521BCCCA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896D26B7-094A-E59B-61D4-4ADC2BC270B2}"/>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896D26B7-094A-E59B-61D4-4ADC2BC270B2}"/>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94673806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5D408-F016-96AD-659C-273E9DA6C56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2F9DB31-C514-7716-F0E6-20DF9868FE2F}"/>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72DAC46B-23FF-2C9A-9611-69D7395784F6}"/>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ABB1C0E7-F07A-C646-0EB6-CAF7D6DCFCFB}"/>
              </a:ext>
            </a:extLst>
          </p:cNvPr>
          <p:cNvSpPr txBox="1"/>
          <p:nvPr/>
        </p:nvSpPr>
        <p:spPr>
          <a:xfrm>
            <a:off x="0" y="3509591"/>
            <a:ext cx="6920770" cy="1446550"/>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يا مريم يا أم النور</a:t>
            </a:r>
            <a:r>
              <a:rPr lang="en-EG" sz="8800" b="1" dirty="0">
                <a:ln w="6600">
                  <a:solidFill>
                    <a:schemeClr val="accent2"/>
                  </a:solidFill>
                  <a:prstDash val="solid"/>
                </a:ln>
                <a:solidFill>
                  <a:srgbClr val="FFFFFF"/>
                </a:solidFill>
                <a:effectLst>
                  <a:outerShdw dist="38100" dir="2700000" algn="tl" rotWithShape="0">
                    <a:schemeClr val="accent2"/>
                  </a:outerShdw>
                </a:effectLst>
              </a:rPr>
              <a:t> </a:t>
            </a:r>
            <a:endParaRPr lang="en-EG" sz="8800" b="1" u="sng"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Picture 6">
            <a:extLst>
              <a:ext uri="{FF2B5EF4-FFF2-40B4-BE49-F238E27FC236}">
                <a16:creationId xmlns:a16="http://schemas.microsoft.com/office/drawing/2014/main" id="{C6544F7B-3328-863C-DA0F-DAE4FBB09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4AEB95BA-CB41-928C-EF9F-70897C3AD1E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7CA88835-8CD7-685D-13D7-4DAC2C9C8762}"/>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7CA88835-8CD7-685D-13D7-4DAC2C9C8762}"/>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16261150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CC715-A425-264A-6A7E-E2984F56C0E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77CE166-BE1D-A253-C4DF-31C8ACE1D1CF}"/>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9188A853-4F32-6E4A-245E-9329D3150A3C}"/>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F7A3486F-BBB5-70DB-4601-742830114B72}"/>
              </a:ext>
            </a:extLst>
          </p:cNvPr>
          <p:cNvSpPr txBox="1"/>
          <p:nvPr/>
        </p:nvSpPr>
        <p:spPr>
          <a:xfrm>
            <a:off x="0" y="3509591"/>
            <a:ext cx="6920770" cy="1446550"/>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الملاك جه بشرك</a:t>
            </a:r>
            <a:r>
              <a:rPr lang="en-US" sz="8800" b="1" dirty="0">
                <a:ln w="6600">
                  <a:solidFill>
                    <a:schemeClr val="accent2"/>
                  </a:solidFill>
                  <a:prstDash val="solid"/>
                </a:ln>
                <a:solidFill>
                  <a:srgbClr val="FFFFFF"/>
                </a:solidFill>
                <a:effectLst>
                  <a:outerShdw dist="38100" dir="2700000" algn="tl" rotWithShape="0">
                    <a:schemeClr val="accent2"/>
                  </a:outerShdw>
                </a:effectLst>
              </a:rPr>
              <a:t> </a:t>
            </a:r>
            <a:endParaRPr lang="en-EG" sz="8800" b="1" u="sng"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Picture 6">
            <a:extLst>
              <a:ext uri="{FF2B5EF4-FFF2-40B4-BE49-F238E27FC236}">
                <a16:creationId xmlns:a16="http://schemas.microsoft.com/office/drawing/2014/main" id="{3EEA21A8-B5A0-7FEB-2A49-AC48844F0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FA890555-F017-DDFE-FD03-CB2F4A4B69C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F56C941B-503E-FCCF-DDED-42785DE4633F}"/>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F56C941B-503E-FCCF-DDED-42785DE4633F}"/>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4035126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EE10F-335C-4615-2DC9-B242C21E554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A98EB39-9046-D4D7-8AA1-0F8D8A8D9208}"/>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300B926E-EF63-43B4-81D4-7A8539A6465B}"/>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65C36608-CE7B-2018-2B82-23B35D7162CF}"/>
              </a:ext>
            </a:extLst>
          </p:cNvPr>
          <p:cNvSpPr txBox="1"/>
          <p:nvPr/>
        </p:nvSpPr>
        <p:spPr>
          <a:xfrm>
            <a:off x="0" y="3509591"/>
            <a:ext cx="6920770" cy="2800767"/>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بالخبر السار فرحك</a:t>
            </a:r>
            <a:r>
              <a:rPr lang="en-EG" sz="8800" b="1" dirty="0">
                <a:ln w="6600">
                  <a:solidFill>
                    <a:schemeClr val="accent2"/>
                  </a:solidFill>
                  <a:prstDash val="solid"/>
                </a:ln>
                <a:solidFill>
                  <a:srgbClr val="FFFFFF"/>
                </a:solidFill>
                <a:effectLst>
                  <a:outerShdw dist="38100" dir="2700000" algn="tl" rotWithShape="0">
                    <a:schemeClr val="accent2"/>
                  </a:outerShdw>
                </a:effectLst>
              </a:rPr>
              <a:t> </a:t>
            </a:r>
            <a:endParaRPr lang="en-EG" sz="8800" b="1" u="sng"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Picture 6">
            <a:extLst>
              <a:ext uri="{FF2B5EF4-FFF2-40B4-BE49-F238E27FC236}">
                <a16:creationId xmlns:a16="http://schemas.microsoft.com/office/drawing/2014/main" id="{EE929F46-228F-CE75-CEA4-9B0CFC6096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F471E419-F940-0E8E-FCAF-9EB01413FD4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CB3B0E7D-4E19-3E3B-FF3F-A694F07B5617}"/>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CB3B0E7D-4E19-3E3B-FF3F-A694F07B5617}"/>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116254526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E1CE1-A207-7E04-E219-28E89CE2EB3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A03EF0D-8A5D-06B2-2703-2FBD34295668}"/>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1145F449-3576-9148-2BAC-0276EE3533FB}"/>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97B0828B-D7B2-17B1-A0AB-02D01D22FE53}"/>
              </a:ext>
            </a:extLst>
          </p:cNvPr>
          <p:cNvSpPr txBox="1"/>
          <p:nvPr/>
        </p:nvSpPr>
        <p:spPr>
          <a:xfrm>
            <a:off x="0" y="3509591"/>
            <a:ext cx="6920770" cy="2800767"/>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يسوع علاك يا نقيه</a:t>
            </a:r>
            <a:r>
              <a:rPr lang="en-US" sz="8800" b="1" dirty="0">
                <a:ln w="6600">
                  <a:solidFill>
                    <a:schemeClr val="accent2"/>
                  </a:solidFill>
                  <a:prstDash val="solid"/>
                </a:ln>
                <a:solidFill>
                  <a:srgbClr val="FFFFFF"/>
                </a:solidFill>
                <a:effectLst>
                  <a:outerShdw dist="38100" dir="2700000" algn="tl" rotWithShape="0">
                    <a:schemeClr val="accent2"/>
                  </a:outerShdw>
                </a:effectLst>
              </a:rPr>
              <a:t> </a:t>
            </a:r>
            <a:endParaRPr lang="en-EG" sz="8800" b="1" u="sng"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Picture 6">
            <a:extLst>
              <a:ext uri="{FF2B5EF4-FFF2-40B4-BE49-F238E27FC236}">
                <a16:creationId xmlns:a16="http://schemas.microsoft.com/office/drawing/2014/main" id="{EE5A7FA8-CBD4-7DD2-60EE-EF7309A4A3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863961D4-513B-978E-74D7-03A2ABEC7DE2}"/>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85DAFD6B-A409-8C1F-4973-38F76D177E69}"/>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85DAFD6B-A409-8C1F-4973-38F76D177E69}"/>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401644272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9C70C-4CCC-6563-B8AE-6A68A45B285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59B602B-7AA4-5A47-41D5-064592F3B3F1}"/>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BAF7A97D-26ED-374C-B6FD-2BFFACA3FEEA}"/>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85706E07-B1AB-329E-C0E7-B1870D75AA0A}"/>
              </a:ext>
            </a:extLst>
          </p:cNvPr>
          <p:cNvSpPr txBox="1"/>
          <p:nvPr/>
        </p:nvSpPr>
        <p:spPr>
          <a:xfrm>
            <a:off x="0" y="3509591"/>
            <a:ext cx="6920770" cy="1446550"/>
          </a:xfrm>
          <a:prstGeom prst="rect">
            <a:avLst/>
          </a:prstGeom>
          <a:noFill/>
        </p:spPr>
        <p:txBody>
          <a:bodyPr wrap="square" lIns="91440" tIns="45720" rIns="91440" bIns="45720" rtlCol="0" anchor="t">
            <a:spAutoFit/>
          </a:bodyPr>
          <a:lstStyle/>
          <a:p>
            <a:pPr algn="ctr" rtl="1"/>
            <a:r>
              <a:rPr lang="ar-SA" sz="8800" b="1" dirty="0">
                <a:ln w="6600">
                  <a:solidFill>
                    <a:schemeClr val="accent2"/>
                  </a:solidFill>
                  <a:prstDash val="solid"/>
                </a:ln>
                <a:solidFill>
                  <a:srgbClr val="FFFFFF"/>
                </a:solidFill>
                <a:effectLst>
                  <a:outerShdw dist="38100" dir="2700000" algn="tl" rotWithShape="0">
                    <a:schemeClr val="accent2"/>
                  </a:outerShdw>
                </a:effectLst>
              </a:rPr>
              <a:t>يا مريم يا أم النور</a:t>
            </a:r>
            <a:r>
              <a:rPr lang="en-EG" sz="8800" b="1" dirty="0">
                <a:ln w="6600">
                  <a:solidFill>
                    <a:schemeClr val="accent2"/>
                  </a:solidFill>
                  <a:prstDash val="solid"/>
                </a:ln>
                <a:solidFill>
                  <a:srgbClr val="FFFFFF"/>
                </a:solidFill>
                <a:effectLst>
                  <a:outerShdw dist="38100" dir="2700000" algn="tl" rotWithShape="0">
                    <a:schemeClr val="accent2"/>
                  </a:outerShdw>
                </a:effectLst>
              </a:rPr>
              <a:t> </a:t>
            </a:r>
            <a:endParaRPr lang="en-EG" sz="8800" b="1" u="sng"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7" name="Picture 6">
            <a:extLst>
              <a:ext uri="{FF2B5EF4-FFF2-40B4-BE49-F238E27FC236}">
                <a16:creationId xmlns:a16="http://schemas.microsoft.com/office/drawing/2014/main" id="{D026D0C6-9107-D895-2F54-12812E37A2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3A6E587A-8E9F-6D95-7B1F-4B908DD0593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A1E99380-5BF5-00A2-7EDB-E12BB2933270}"/>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A1E99380-5BF5-00A2-7EDB-E12BB2933270}"/>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178972599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C0D047-2807-A4E9-C51B-2AD41D32F95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9BE56FD-524A-DDCE-3513-2F1F785B56E6}"/>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24F8EFD7-ABF5-30B7-3118-2C8B1492CB3A}"/>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6A6B50C1-52A0-F868-1511-D19EC67F02B8}"/>
              </a:ext>
            </a:extLst>
          </p:cNvPr>
          <p:cNvSpPr txBox="1"/>
          <p:nvPr/>
        </p:nvSpPr>
        <p:spPr>
          <a:xfrm>
            <a:off x="4691742" y="2458816"/>
            <a:ext cx="7267152"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الرب أختارك يا نقيه</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C8853C84-4C67-C560-DAD6-CD564614A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26AA4905-7069-1178-1F82-EAB8EAE1370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78B7C13A-CB8C-4497-F80C-FE03B58656A6}"/>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78B7C13A-CB8C-4497-F80C-FE03B58656A6}"/>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422486966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3D369-7191-CDE1-362C-9336B03F990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3485167E-D2BD-783A-6F00-DADA05F8350F}"/>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05C32F4D-45DC-F9AD-99D0-F3093A1F2E45}"/>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6BC48B3C-3236-6217-A04C-3780AE292488}"/>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تكوني الأم المثالية</a:t>
            </a:r>
            <a:r>
              <a:rPr lang="en-EG"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34E47CF5-5000-F9E0-A6C1-EEE98DB139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B44D482B-4305-A6F0-B97F-7A80431CC72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F128C820-C4D3-36DC-6F58-6A5CBE8982E0}"/>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F128C820-C4D3-36DC-6F58-6A5CBE8982E0}"/>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57233733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1D6E9-8BA7-8CE9-5893-AC9639C2D7E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E72F66C-78DB-254E-BCB9-CC493E665564}"/>
              </a:ext>
            </a:extLst>
          </p:cNvPr>
          <p:cNvPicPr>
            <a:picLocks noChangeAspect="1"/>
          </p:cNvPicPr>
          <p:nvPr/>
        </p:nvPicPr>
        <p:blipFill>
          <a:blip r:embed="rId2">
            <a:alphaModFix amt="85000"/>
          </a:blip>
          <a:srcRect/>
          <a:stretch/>
        </p:blipFill>
        <p:spPr>
          <a:xfrm>
            <a:off x="43543" y="65874"/>
            <a:ext cx="12104912" cy="6756230"/>
          </a:xfrm>
          <a:prstGeom prst="rect">
            <a:avLst/>
          </a:prstGeom>
          <a:effectLst>
            <a:softEdge rad="254000"/>
          </a:effectLst>
        </p:spPr>
      </p:pic>
      <p:sp>
        <p:nvSpPr>
          <p:cNvPr id="8" name="Oval 7">
            <a:extLst>
              <a:ext uri="{FF2B5EF4-FFF2-40B4-BE49-F238E27FC236}">
                <a16:creationId xmlns:a16="http://schemas.microsoft.com/office/drawing/2014/main" id="{9C31A153-9BEF-AA02-3B4E-E3B87E4C459D}"/>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D43B13A4-FF1C-BF48-F892-1E9270965A0E}"/>
              </a:ext>
            </a:extLst>
          </p:cNvPr>
          <p:cNvSpPr txBox="1"/>
          <p:nvPr/>
        </p:nvSpPr>
        <p:spPr>
          <a:xfrm>
            <a:off x="4691742" y="2458816"/>
            <a:ext cx="7267152"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عدرا يا فخر البتولية</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A5B5CBAA-20CA-714D-444F-EE07FF69B4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448FA1E2-C177-9E13-2588-4DF6135506A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A1C2B454-EDE5-3DC4-2667-550858C2D20F}"/>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A1C2B454-EDE5-3DC4-2667-550858C2D20F}"/>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93594319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99BB9-4352-4601-114C-E5BC0AE58D9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3BDA48C-9D4C-78B6-F07E-3F6F55EF0E35}"/>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B038EA1E-25A8-9715-3616-092A238490AF}"/>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E6FF8862-547B-6E08-7FAA-681A49134321}"/>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مريم يا أم النور</a:t>
            </a:r>
            <a:endParaRPr lang="en-US"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41C69D49-8C8D-F6F4-2F59-AA15E8D65F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84FAEC7D-0655-CBCE-B774-3CD8548CA80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F0FD3FA0-9DD0-240B-73F0-FD0005450656}"/>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F0FD3FA0-9DD0-240B-73F0-FD0005450656}"/>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100664172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3E670-F555-8E72-C5F2-76B14589327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BCDBCB4-6F0C-94DC-E390-7C0577DAC94C}"/>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DDD9B4E7-C16C-BC6F-86C6-1EF000B1B32B}"/>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6351E8DE-6066-6DF2-A0D6-1654442DA6CA}"/>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dirty="0">
                <a:ln w="22225">
                  <a:solidFill>
                    <a:schemeClr val="accent2"/>
                  </a:solidFill>
                  <a:prstDash val="solid"/>
                </a:ln>
                <a:solidFill>
                  <a:schemeClr val="accent2">
                    <a:lumMod val="40000"/>
                    <a:lumOff val="60000"/>
                  </a:schemeClr>
                </a:solidFill>
              </a:rPr>
              <a:t>يا مريم يا أم النور</a:t>
            </a:r>
            <a:r>
              <a:rPr lang="en-EG" sz="8800" b="1" dirty="0">
                <a:ln w="22225">
                  <a:solidFill>
                    <a:schemeClr val="accent2"/>
                  </a:solidFill>
                  <a:prstDash val="solid"/>
                </a:ln>
                <a:solidFill>
                  <a:schemeClr val="accent2">
                    <a:lumMod val="40000"/>
                    <a:lumOff val="60000"/>
                  </a:schemeClr>
                </a:solidFill>
              </a:rPr>
              <a:t> </a:t>
            </a:r>
            <a:endParaRPr lang="en-EG" sz="8800" b="1" u="sng" dirty="0">
              <a:ln w="22225">
                <a:solidFill>
                  <a:schemeClr val="accent2"/>
                </a:solidFill>
                <a:prstDash val="solid"/>
              </a:ln>
              <a:solidFill>
                <a:schemeClr val="accent2">
                  <a:lumMod val="40000"/>
                  <a:lumOff val="60000"/>
                </a:schemeClr>
              </a:solidFill>
            </a:endParaRPr>
          </a:p>
        </p:txBody>
      </p:sp>
      <p:pic>
        <p:nvPicPr>
          <p:cNvPr id="7" name="Picture 6">
            <a:extLst>
              <a:ext uri="{FF2B5EF4-FFF2-40B4-BE49-F238E27FC236}">
                <a16:creationId xmlns:a16="http://schemas.microsoft.com/office/drawing/2014/main" id="{F098040C-8D9F-CC1D-D79B-42E224CB33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B04352C2-B102-7B96-A8F1-7487D7C37E4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E2B3D19E-6960-0DF1-3726-12375A0D2E33}"/>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E2B3D19E-6960-0DF1-3726-12375A0D2E33}"/>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75099644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ABBD2-EC71-2120-E3DC-C845557BC9E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05A9B38-4395-FB9C-37CD-8060287952EA}"/>
              </a:ext>
            </a:extLst>
          </p:cNvPr>
          <p:cNvPicPr>
            <a:picLocks noChangeAspect="1"/>
          </p:cNvPicPr>
          <p:nvPr/>
        </p:nvPicPr>
        <p:blipFill>
          <a:blip r:embed="rId2">
            <a:alphaModFix amt="85000"/>
          </a:blip>
          <a:srcRect/>
          <a:stretch/>
        </p:blipFill>
        <p:spPr>
          <a:xfrm>
            <a:off x="43544" y="50884"/>
            <a:ext cx="12104910" cy="6756229"/>
          </a:xfrm>
          <a:prstGeom prst="rect">
            <a:avLst/>
          </a:prstGeom>
          <a:effectLst>
            <a:softEdge rad="254000"/>
          </a:effectLst>
        </p:spPr>
      </p:pic>
      <p:sp>
        <p:nvSpPr>
          <p:cNvPr id="8" name="Oval 7">
            <a:extLst>
              <a:ext uri="{FF2B5EF4-FFF2-40B4-BE49-F238E27FC236}">
                <a16:creationId xmlns:a16="http://schemas.microsoft.com/office/drawing/2014/main" id="{8958B2BA-4D26-3A93-74D1-F86E8AC4C51F}"/>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DF61485E-EF52-A76A-1925-7B6A4B26E33A}"/>
              </a:ext>
            </a:extLst>
          </p:cNvPr>
          <p:cNvSpPr txBox="1"/>
          <p:nvPr/>
        </p:nvSpPr>
        <p:spPr>
          <a:xfrm>
            <a:off x="457199" y="2705723"/>
            <a:ext cx="7267152" cy="1446550"/>
          </a:xfrm>
          <a:prstGeom prst="rect">
            <a:avLst/>
          </a:prstGeom>
          <a:noFill/>
        </p:spPr>
        <p:txBody>
          <a:bodyPr wrap="square" lIns="91440" tIns="45720" rIns="91440" bIns="45720" rtlCol="0" anchor="t">
            <a:spAutoFit/>
          </a:bodyPr>
          <a:lstStyle/>
          <a:p>
            <a:pPr algn="ctr" rtl="1"/>
            <a:r>
              <a:rPr lang="ar-SA"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حملت رب الكمال</a:t>
            </a:r>
            <a:r>
              <a:rPr lang="en-US"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endParaRPr lang="en-EG" sz="88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7" name="Picture 6">
            <a:extLst>
              <a:ext uri="{FF2B5EF4-FFF2-40B4-BE49-F238E27FC236}">
                <a16:creationId xmlns:a16="http://schemas.microsoft.com/office/drawing/2014/main" id="{41C5E5BF-FE91-A628-0520-1C86C47D0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986B65A8-8D2C-449B-080C-678EF428D40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748B3114-7A4E-2834-0821-FC9670A9F776}"/>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748B3114-7A4E-2834-0821-FC9670A9F776}"/>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7314029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F0D88-ECEB-B513-F24D-89FBA9F5FB7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4E1A18-3D61-CB74-9F94-3F77756AD334}"/>
              </a:ext>
            </a:extLst>
          </p:cNvPr>
          <p:cNvPicPr>
            <a:picLocks noChangeAspect="1"/>
          </p:cNvPicPr>
          <p:nvPr/>
        </p:nvPicPr>
        <p:blipFill>
          <a:blip r:embed="rId2">
            <a:alphaModFix amt="85000"/>
          </a:blip>
          <a:srcRect/>
          <a:stretch/>
        </p:blipFill>
        <p:spPr>
          <a:xfrm>
            <a:off x="43544" y="50884"/>
            <a:ext cx="12104910" cy="6756229"/>
          </a:xfrm>
          <a:prstGeom prst="rect">
            <a:avLst/>
          </a:prstGeom>
          <a:effectLst>
            <a:softEdge rad="254000"/>
          </a:effectLst>
        </p:spPr>
      </p:pic>
      <p:sp>
        <p:nvSpPr>
          <p:cNvPr id="8" name="Oval 7">
            <a:extLst>
              <a:ext uri="{FF2B5EF4-FFF2-40B4-BE49-F238E27FC236}">
                <a16:creationId xmlns:a16="http://schemas.microsoft.com/office/drawing/2014/main" id="{78FA7053-9CA3-7115-BA34-EE8168EB014C}"/>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69F34364-EBB5-0721-EA6B-1660ADC89C94}"/>
              </a:ext>
            </a:extLst>
          </p:cNvPr>
          <p:cNvSpPr txBox="1"/>
          <p:nvPr/>
        </p:nvSpPr>
        <p:spPr>
          <a:xfrm>
            <a:off x="457199" y="2028614"/>
            <a:ext cx="7267152" cy="2800767"/>
          </a:xfrm>
          <a:prstGeom prst="rect">
            <a:avLst/>
          </a:prstGeom>
          <a:noFill/>
        </p:spPr>
        <p:txBody>
          <a:bodyPr wrap="square" lIns="91440" tIns="45720" rIns="91440" bIns="45720" rtlCol="0" anchor="t">
            <a:spAutoFit/>
          </a:bodyPr>
          <a:lstStyle/>
          <a:p>
            <a:pPr algn="ctr" rtl="1"/>
            <a:r>
              <a:rPr lang="ar-SA"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يا شفيعة كل الأجيال</a:t>
            </a:r>
            <a:r>
              <a:rPr lang="en-EG"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endParaRPr lang="en-EG" sz="88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7" name="Picture 6">
            <a:extLst>
              <a:ext uri="{FF2B5EF4-FFF2-40B4-BE49-F238E27FC236}">
                <a16:creationId xmlns:a16="http://schemas.microsoft.com/office/drawing/2014/main" id="{608F7446-3DB8-FBD4-7C58-2D04DB24E4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768B6381-264F-C6F9-216B-3CA512790F9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93304C55-C7C7-4A2B-CE26-46674E72C460}"/>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93304C55-C7C7-4A2B-CE26-46674E72C460}"/>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46048535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4C272-DFD7-1D09-E9A5-635E018206C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68565B2-CDE5-AE60-225E-9CD6F7DBC897}"/>
              </a:ext>
            </a:extLst>
          </p:cNvPr>
          <p:cNvPicPr>
            <a:picLocks noChangeAspect="1"/>
          </p:cNvPicPr>
          <p:nvPr/>
        </p:nvPicPr>
        <p:blipFill>
          <a:blip r:embed="rId2">
            <a:alphaModFix amt="85000"/>
          </a:blip>
          <a:srcRect/>
          <a:stretch/>
        </p:blipFill>
        <p:spPr>
          <a:xfrm>
            <a:off x="43544" y="50884"/>
            <a:ext cx="12104910" cy="6756229"/>
          </a:xfrm>
          <a:prstGeom prst="rect">
            <a:avLst/>
          </a:prstGeom>
          <a:effectLst>
            <a:softEdge rad="254000"/>
          </a:effectLst>
        </p:spPr>
      </p:pic>
      <p:sp>
        <p:nvSpPr>
          <p:cNvPr id="8" name="Oval 7">
            <a:extLst>
              <a:ext uri="{FF2B5EF4-FFF2-40B4-BE49-F238E27FC236}">
                <a16:creationId xmlns:a16="http://schemas.microsoft.com/office/drawing/2014/main" id="{08F09234-4995-5F99-0741-1189DE4EFE36}"/>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1B5DD0C3-568A-2611-C089-C61B79CDD11A}"/>
              </a:ext>
            </a:extLst>
          </p:cNvPr>
          <p:cNvSpPr txBox="1"/>
          <p:nvPr/>
        </p:nvSpPr>
        <p:spPr>
          <a:xfrm>
            <a:off x="446313" y="2028614"/>
            <a:ext cx="7267152" cy="2800767"/>
          </a:xfrm>
          <a:prstGeom prst="rect">
            <a:avLst/>
          </a:prstGeom>
          <a:noFill/>
        </p:spPr>
        <p:txBody>
          <a:bodyPr wrap="square" lIns="91440" tIns="45720" rIns="91440" bIns="45720" rtlCol="0" anchor="t">
            <a:spAutoFit/>
          </a:bodyPr>
          <a:lstStyle/>
          <a:p>
            <a:pPr algn="ctr" rtl="1"/>
            <a:r>
              <a:rPr lang="ar-SA"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دي وداعتك قدوة ومثال</a:t>
            </a:r>
            <a:r>
              <a:rPr lang="en-US"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endParaRPr lang="en-EG" sz="88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7" name="Picture 6">
            <a:extLst>
              <a:ext uri="{FF2B5EF4-FFF2-40B4-BE49-F238E27FC236}">
                <a16:creationId xmlns:a16="http://schemas.microsoft.com/office/drawing/2014/main" id="{D6EFBC6E-A97C-5448-09FA-4570F205E2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EF540F59-2073-B235-FD45-B52C1BAEFBD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DC052996-7A32-F8AE-3976-35A7E2433B72}"/>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DC052996-7A32-F8AE-3976-35A7E2433B72}"/>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7253978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4D202-C237-8FD5-CB9C-DC8C46EB214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7DD1A8D-0708-6C36-EE11-1F6A0DF5D5DB}"/>
              </a:ext>
            </a:extLst>
          </p:cNvPr>
          <p:cNvPicPr>
            <a:picLocks noChangeAspect="1"/>
          </p:cNvPicPr>
          <p:nvPr/>
        </p:nvPicPr>
        <p:blipFill>
          <a:blip r:embed="rId2">
            <a:alphaModFix amt="85000"/>
          </a:blip>
          <a:srcRect/>
          <a:stretch/>
        </p:blipFill>
        <p:spPr>
          <a:xfrm>
            <a:off x="43544" y="50884"/>
            <a:ext cx="12104910" cy="6756229"/>
          </a:xfrm>
          <a:prstGeom prst="rect">
            <a:avLst/>
          </a:prstGeom>
          <a:effectLst>
            <a:softEdge rad="254000"/>
          </a:effectLst>
        </p:spPr>
      </p:pic>
      <p:sp>
        <p:nvSpPr>
          <p:cNvPr id="8" name="Oval 7">
            <a:extLst>
              <a:ext uri="{FF2B5EF4-FFF2-40B4-BE49-F238E27FC236}">
                <a16:creationId xmlns:a16="http://schemas.microsoft.com/office/drawing/2014/main" id="{F30B4461-FC91-964B-6023-E910066B97C8}"/>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5C63C0CA-43A4-E5A4-EEAD-A680937D9AC6}"/>
              </a:ext>
            </a:extLst>
          </p:cNvPr>
          <p:cNvSpPr txBox="1"/>
          <p:nvPr/>
        </p:nvSpPr>
        <p:spPr>
          <a:xfrm>
            <a:off x="304799" y="2705723"/>
            <a:ext cx="7267152" cy="1446550"/>
          </a:xfrm>
          <a:prstGeom prst="rect">
            <a:avLst/>
          </a:prstGeom>
          <a:noFill/>
        </p:spPr>
        <p:txBody>
          <a:bodyPr wrap="square" lIns="91440" tIns="45720" rIns="91440" bIns="45720" rtlCol="0" anchor="t">
            <a:spAutoFit/>
          </a:bodyPr>
          <a:lstStyle/>
          <a:p>
            <a:pPr algn="ctr" rtl="1"/>
            <a:r>
              <a:rPr lang="ar-SA"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يا مريم يا أم النور</a:t>
            </a:r>
            <a:r>
              <a:rPr lang="en-EG"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endParaRPr lang="en-EG" sz="88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7" name="Picture 6">
            <a:extLst>
              <a:ext uri="{FF2B5EF4-FFF2-40B4-BE49-F238E27FC236}">
                <a16:creationId xmlns:a16="http://schemas.microsoft.com/office/drawing/2014/main" id="{827F6D96-E2EF-158C-5539-530D5E62C6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165394E4-4277-1B81-899B-9D296C01A76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401E1317-B0DE-4810-B58A-AD9E20D77F7B}"/>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401E1317-B0DE-4810-B58A-AD9E20D77F7B}"/>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9209356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D7917-20D4-EA81-7A81-7A42D39B7C7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B55ECC2-5931-23E6-9B05-7DFB48584549}"/>
              </a:ext>
            </a:extLst>
          </p:cNvPr>
          <p:cNvPicPr>
            <a:picLocks noChangeAspect="1"/>
          </p:cNvPicPr>
          <p:nvPr/>
        </p:nvPicPr>
        <p:blipFill>
          <a:blip r:embed="rId2">
            <a:alphaModFix amt="85000"/>
          </a:blip>
          <a:srcRect/>
          <a:stretch/>
        </p:blipFill>
        <p:spPr>
          <a:xfrm>
            <a:off x="43544" y="50884"/>
            <a:ext cx="12104910" cy="6756229"/>
          </a:xfrm>
          <a:prstGeom prst="rect">
            <a:avLst/>
          </a:prstGeom>
          <a:effectLst>
            <a:softEdge rad="254000"/>
          </a:effectLst>
        </p:spPr>
      </p:pic>
      <p:sp>
        <p:nvSpPr>
          <p:cNvPr id="8" name="Oval 7">
            <a:extLst>
              <a:ext uri="{FF2B5EF4-FFF2-40B4-BE49-F238E27FC236}">
                <a16:creationId xmlns:a16="http://schemas.microsoft.com/office/drawing/2014/main" id="{561A34FE-6D69-8FA6-65BB-AAB5643F68AF}"/>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47AB03AB-4B26-8766-4758-FED917A95178}"/>
              </a:ext>
            </a:extLst>
          </p:cNvPr>
          <p:cNvSpPr txBox="1"/>
          <p:nvPr/>
        </p:nvSpPr>
        <p:spPr>
          <a:xfrm>
            <a:off x="457199" y="2705723"/>
            <a:ext cx="7267152" cy="1446550"/>
          </a:xfrm>
          <a:prstGeom prst="rect">
            <a:avLst/>
          </a:prstGeom>
          <a:noFill/>
        </p:spPr>
        <p:txBody>
          <a:bodyPr wrap="square" lIns="91440" tIns="45720" rIns="91440" bIns="45720" rtlCol="0" anchor="t">
            <a:spAutoFit/>
          </a:bodyPr>
          <a:lstStyle/>
          <a:p>
            <a:pPr algn="ctr" rtl="1"/>
            <a:r>
              <a:rPr lang="ar-SA"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حملت رب الكمال</a:t>
            </a:r>
            <a:r>
              <a:rPr lang="en-US"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endParaRPr lang="en-EG" sz="88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7" name="Picture 6">
            <a:extLst>
              <a:ext uri="{FF2B5EF4-FFF2-40B4-BE49-F238E27FC236}">
                <a16:creationId xmlns:a16="http://schemas.microsoft.com/office/drawing/2014/main" id="{2F2E9045-340F-8CBD-0DCB-5881ABAEE1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E925F175-C853-B616-B351-1BE2A463CE3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4F676D20-18E1-A4DE-76DB-0CAFC2D99EF7}"/>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4F676D20-18E1-A4DE-76DB-0CAFC2D99EF7}"/>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7612978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B45A5-67B3-34BE-ADED-320A754BCFC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DA912F1-2849-BD5D-929E-977433D00F9C}"/>
              </a:ext>
            </a:extLst>
          </p:cNvPr>
          <p:cNvPicPr>
            <a:picLocks noChangeAspect="1"/>
          </p:cNvPicPr>
          <p:nvPr/>
        </p:nvPicPr>
        <p:blipFill>
          <a:blip r:embed="rId2">
            <a:alphaModFix amt="85000"/>
          </a:blip>
          <a:srcRect/>
          <a:stretch/>
        </p:blipFill>
        <p:spPr>
          <a:xfrm>
            <a:off x="43544" y="50884"/>
            <a:ext cx="12104910" cy="6756229"/>
          </a:xfrm>
          <a:prstGeom prst="rect">
            <a:avLst/>
          </a:prstGeom>
          <a:effectLst>
            <a:softEdge rad="254000"/>
          </a:effectLst>
        </p:spPr>
      </p:pic>
      <p:sp>
        <p:nvSpPr>
          <p:cNvPr id="8" name="Oval 7">
            <a:extLst>
              <a:ext uri="{FF2B5EF4-FFF2-40B4-BE49-F238E27FC236}">
                <a16:creationId xmlns:a16="http://schemas.microsoft.com/office/drawing/2014/main" id="{122A8A17-2614-0604-B0E3-146BEE3F2804}"/>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CF0049E8-EBB5-2A6D-0DA9-5EFE744D614A}"/>
              </a:ext>
            </a:extLst>
          </p:cNvPr>
          <p:cNvSpPr txBox="1"/>
          <p:nvPr/>
        </p:nvSpPr>
        <p:spPr>
          <a:xfrm>
            <a:off x="457199" y="2028614"/>
            <a:ext cx="7267152" cy="2800767"/>
          </a:xfrm>
          <a:prstGeom prst="rect">
            <a:avLst/>
          </a:prstGeom>
          <a:noFill/>
        </p:spPr>
        <p:txBody>
          <a:bodyPr wrap="square" lIns="91440" tIns="45720" rIns="91440" bIns="45720" rtlCol="0" anchor="t">
            <a:spAutoFit/>
          </a:bodyPr>
          <a:lstStyle/>
          <a:p>
            <a:pPr algn="ctr" rtl="1"/>
            <a:r>
              <a:rPr lang="ar-SA"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يا شفيعة كل الأجيال</a:t>
            </a:r>
            <a:r>
              <a:rPr lang="en-EG"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endParaRPr lang="en-EG" sz="88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7" name="Picture 6">
            <a:extLst>
              <a:ext uri="{FF2B5EF4-FFF2-40B4-BE49-F238E27FC236}">
                <a16:creationId xmlns:a16="http://schemas.microsoft.com/office/drawing/2014/main" id="{C5C2A939-7A0F-F887-5DCA-EFA397C45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B677FC14-F9A4-B331-92D1-3C0BED51D33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8A6732D3-13CE-5DFD-2A50-853848D32A04}"/>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8A6732D3-13CE-5DFD-2A50-853848D32A04}"/>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406931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A59A0-36F2-88AB-C7FC-AAEF5E3F72F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9A690BF-B18E-9771-5FDE-C4F7A9C51268}"/>
              </a:ext>
            </a:extLst>
          </p:cNvPr>
          <p:cNvPicPr>
            <a:picLocks noChangeAspect="1"/>
          </p:cNvPicPr>
          <p:nvPr/>
        </p:nvPicPr>
        <p:blipFill>
          <a:blip r:embed="rId2">
            <a:alphaModFix amt="85000"/>
          </a:blip>
          <a:srcRect/>
          <a:stretch/>
        </p:blipFill>
        <p:spPr>
          <a:xfrm>
            <a:off x="43544" y="50884"/>
            <a:ext cx="12104910" cy="6756229"/>
          </a:xfrm>
          <a:prstGeom prst="rect">
            <a:avLst/>
          </a:prstGeom>
          <a:effectLst>
            <a:softEdge rad="254000"/>
          </a:effectLst>
        </p:spPr>
      </p:pic>
      <p:sp>
        <p:nvSpPr>
          <p:cNvPr id="8" name="Oval 7">
            <a:extLst>
              <a:ext uri="{FF2B5EF4-FFF2-40B4-BE49-F238E27FC236}">
                <a16:creationId xmlns:a16="http://schemas.microsoft.com/office/drawing/2014/main" id="{E9C96A96-B06F-C175-4306-87F73CF933D2}"/>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79485E90-5046-1A20-9719-F7512E4CD26D}"/>
              </a:ext>
            </a:extLst>
          </p:cNvPr>
          <p:cNvSpPr txBox="1"/>
          <p:nvPr/>
        </p:nvSpPr>
        <p:spPr>
          <a:xfrm>
            <a:off x="446313" y="2028614"/>
            <a:ext cx="7267152" cy="2800767"/>
          </a:xfrm>
          <a:prstGeom prst="rect">
            <a:avLst/>
          </a:prstGeom>
          <a:noFill/>
        </p:spPr>
        <p:txBody>
          <a:bodyPr wrap="square" lIns="91440" tIns="45720" rIns="91440" bIns="45720" rtlCol="0" anchor="t">
            <a:spAutoFit/>
          </a:bodyPr>
          <a:lstStyle/>
          <a:p>
            <a:pPr algn="ctr" rtl="1"/>
            <a:r>
              <a:rPr lang="ar-SA"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دي وداعتك قدوة ومثال</a:t>
            </a:r>
            <a:r>
              <a:rPr lang="en-US"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endParaRPr lang="en-EG" sz="88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7" name="Picture 6">
            <a:extLst>
              <a:ext uri="{FF2B5EF4-FFF2-40B4-BE49-F238E27FC236}">
                <a16:creationId xmlns:a16="http://schemas.microsoft.com/office/drawing/2014/main" id="{50F2EBCC-80C6-4D03-AB98-C590B9A4F2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CBC6D8C5-518D-8941-E0AD-E8D5ED2DC25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1EF1B131-D895-8D16-FEAA-114B3B7C8437}"/>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1EF1B131-D895-8D16-FEAA-114B3B7C8437}"/>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7650940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D4E26-5536-F8CF-CC03-C4923C42805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721E2A0-E1D1-08FE-1515-32454502FABD}"/>
              </a:ext>
            </a:extLst>
          </p:cNvPr>
          <p:cNvPicPr>
            <a:picLocks noChangeAspect="1"/>
          </p:cNvPicPr>
          <p:nvPr/>
        </p:nvPicPr>
        <p:blipFill>
          <a:blip r:embed="rId2">
            <a:alphaModFix amt="85000"/>
          </a:blip>
          <a:srcRect/>
          <a:stretch/>
        </p:blipFill>
        <p:spPr>
          <a:xfrm>
            <a:off x="43544" y="50884"/>
            <a:ext cx="12104910" cy="6756229"/>
          </a:xfrm>
          <a:prstGeom prst="rect">
            <a:avLst/>
          </a:prstGeom>
          <a:effectLst>
            <a:softEdge rad="254000"/>
          </a:effectLst>
        </p:spPr>
      </p:pic>
      <p:sp>
        <p:nvSpPr>
          <p:cNvPr id="8" name="Oval 7">
            <a:extLst>
              <a:ext uri="{FF2B5EF4-FFF2-40B4-BE49-F238E27FC236}">
                <a16:creationId xmlns:a16="http://schemas.microsoft.com/office/drawing/2014/main" id="{292DB2F8-5ED8-8DF7-E778-9BF0FBC0D975}"/>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F1F89DE2-1C13-0918-6A5C-3AA1CA2099F2}"/>
              </a:ext>
            </a:extLst>
          </p:cNvPr>
          <p:cNvSpPr txBox="1"/>
          <p:nvPr/>
        </p:nvSpPr>
        <p:spPr>
          <a:xfrm>
            <a:off x="304799" y="2705723"/>
            <a:ext cx="7267152" cy="1446550"/>
          </a:xfrm>
          <a:prstGeom prst="rect">
            <a:avLst/>
          </a:prstGeom>
          <a:noFill/>
        </p:spPr>
        <p:txBody>
          <a:bodyPr wrap="square" lIns="91440" tIns="45720" rIns="91440" bIns="45720" rtlCol="0" anchor="t">
            <a:spAutoFit/>
          </a:bodyPr>
          <a:lstStyle/>
          <a:p>
            <a:pPr algn="ctr" rtl="1"/>
            <a:r>
              <a:rPr lang="ar-SA"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يا مريم يا أم النور</a:t>
            </a:r>
            <a:r>
              <a:rPr lang="en-EG" sz="88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endParaRPr lang="en-EG" sz="8800" b="1" u="sng"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pic>
        <p:nvPicPr>
          <p:cNvPr id="7" name="Picture 6">
            <a:extLst>
              <a:ext uri="{FF2B5EF4-FFF2-40B4-BE49-F238E27FC236}">
                <a16:creationId xmlns:a16="http://schemas.microsoft.com/office/drawing/2014/main" id="{6C659202-3995-DEF9-1104-C4AB604EC1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E9B03A1F-1EFC-B1CB-E052-B7462609FA2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51B9224C-EA12-5B13-DB5D-1CB9C473003B}"/>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51B9224C-EA12-5B13-DB5D-1CB9C473003B}"/>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62085410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41248-2D1C-6A69-329D-9546E81FF8B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0A67B5A-12D6-FB6C-65A7-8C72294EB025}"/>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BAE5277D-64E2-2F94-5DED-F808CD1D87DF}"/>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93703690-9B82-1146-D563-46A32C77A860}"/>
              </a:ext>
            </a:extLst>
          </p:cNvPr>
          <p:cNvSpPr txBox="1"/>
          <p:nvPr/>
        </p:nvSpPr>
        <p:spPr>
          <a:xfrm>
            <a:off x="4691742" y="2458816"/>
            <a:ext cx="7267152"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الرب أختارك يا نقيه</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3ED96FB1-A164-1253-3B36-DFD3483D59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DCDFDAF5-AA56-61C6-17B3-E9608428ADE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6466CA21-E0A7-E8CC-D79C-D0E7D5DA8E9C}"/>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6466CA21-E0A7-E8CC-D79C-D0E7D5DA8E9C}"/>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28307058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D67B8-7DD7-9789-F19E-80367DEE191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A8DEFD0-D153-D88D-7826-D722584EEA1B}"/>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6939FDD9-AB50-9FB2-439A-0710DEE52D30}"/>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527EA4A2-68CC-408D-5A7D-7A299CB3C458}"/>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تكوني الأم المثالية</a:t>
            </a:r>
            <a:r>
              <a:rPr lang="en-EG"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51A40B28-B2A0-31AB-AE78-965F22BAE9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FCA4BA6E-CD3B-DC8D-0515-35082A56467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D1D3DBCB-5849-E81B-D84E-66AF0BC73F09}"/>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D1D3DBCB-5849-E81B-D84E-66AF0BC73F09}"/>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36683607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842FB-C0C9-AE1A-F603-500FF373964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E2FD51D-3180-60DB-B6D9-F3F87708BAF2}"/>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B31F13DA-C52A-E9D4-6C59-5F2D8AA0F86A}"/>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31F4D03E-546E-67C8-3F84-FC592BCC0A3A}"/>
              </a:ext>
            </a:extLst>
          </p:cNvPr>
          <p:cNvSpPr txBox="1"/>
          <p:nvPr/>
        </p:nvSpPr>
        <p:spPr>
          <a:xfrm>
            <a:off x="4691742" y="2458816"/>
            <a:ext cx="7267152"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عدرا يا فخر البتولية</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A5A681CE-6974-9254-2E14-EC1755F91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D83487C8-72BC-BEDF-043B-4B81B56DB93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92CB0842-BBAC-D135-4728-F57BEB0E184E}"/>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92CB0842-BBAC-D135-4728-F57BEB0E184E}"/>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45854341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D63AA-3D25-4579-414E-1ECFB6B5E3D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467F441-C0F6-0DC7-A3AC-764D305B9862}"/>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58184ADF-66B8-63E9-0D41-5EFABB3118F7}"/>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E63F6732-2208-26C9-5E41-23B02B5AEEA8}"/>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مريم يا أم النور</a:t>
            </a:r>
            <a:r>
              <a:rPr lang="en-EG"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2EB23E3C-4D40-8600-3FA5-175398D590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5CE71B19-2257-146F-4194-F252798B03D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96C9D900-EDFB-B6A7-1C77-9E1309C2932A}"/>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96C9D900-EDFB-B6A7-1C77-9E1309C2932A}"/>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110547758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12FB4-3F4B-2C42-1FE8-AF34E5FEAAE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93EC69D-E101-D804-CA9C-95DE10D316B9}"/>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82E97953-0909-1311-AA74-E030DC30D37D}"/>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32734516-11B4-7487-15E3-CCF3D1108DD5}"/>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dirty="0">
                <a:ln w="22225">
                  <a:solidFill>
                    <a:schemeClr val="accent2"/>
                  </a:solidFill>
                  <a:prstDash val="solid"/>
                </a:ln>
                <a:solidFill>
                  <a:schemeClr val="accent2">
                    <a:lumMod val="40000"/>
                    <a:lumOff val="60000"/>
                  </a:schemeClr>
                </a:solidFill>
              </a:rPr>
              <a:t>يا مريم يا أم النور</a:t>
            </a:r>
            <a:r>
              <a:rPr lang="en-EG" sz="8800" b="1" dirty="0">
                <a:ln w="22225">
                  <a:solidFill>
                    <a:schemeClr val="accent2"/>
                  </a:solidFill>
                  <a:prstDash val="solid"/>
                </a:ln>
                <a:solidFill>
                  <a:schemeClr val="accent2">
                    <a:lumMod val="40000"/>
                    <a:lumOff val="60000"/>
                  </a:schemeClr>
                </a:solidFill>
              </a:rPr>
              <a:t> </a:t>
            </a:r>
            <a:endParaRPr lang="en-EG" sz="8800" b="1" u="sng" dirty="0">
              <a:ln w="22225">
                <a:solidFill>
                  <a:schemeClr val="accent2"/>
                </a:solidFill>
                <a:prstDash val="solid"/>
              </a:ln>
              <a:solidFill>
                <a:schemeClr val="accent2">
                  <a:lumMod val="40000"/>
                  <a:lumOff val="60000"/>
                </a:schemeClr>
              </a:solidFill>
            </a:endParaRPr>
          </a:p>
        </p:txBody>
      </p:sp>
      <p:pic>
        <p:nvPicPr>
          <p:cNvPr id="7" name="Picture 6">
            <a:extLst>
              <a:ext uri="{FF2B5EF4-FFF2-40B4-BE49-F238E27FC236}">
                <a16:creationId xmlns:a16="http://schemas.microsoft.com/office/drawing/2014/main" id="{130486D1-A5CD-47E9-BC9F-A5C07932D0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9D43493F-74F5-DB40-98C5-6BF8A4F67F6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32979CD2-A93E-B53A-41CE-07B8011F17CE}"/>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32979CD2-A93E-B53A-41CE-07B8011F17CE}"/>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74200103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00CB1-1518-0C2A-E509-32879CA76A0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0E95DF5-07E8-35A7-BC63-2CF7C34B125A}"/>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96FA2ACA-AEC3-7016-809E-57229FC34065}"/>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A1497975-A9FC-B236-97CA-7BD03FC7541C}"/>
              </a:ext>
            </a:extLst>
          </p:cNvPr>
          <p:cNvSpPr txBox="1"/>
          <p:nvPr/>
        </p:nvSpPr>
        <p:spPr>
          <a:xfrm>
            <a:off x="0" y="2705723"/>
            <a:ext cx="7130143"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مريم أم السلام</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EDD02ED6-E984-70D4-A8FC-B4A85D374B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AFBFDD6E-41E5-E7D6-3CEC-88DA04363709}"/>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B8628B4A-271A-EE1F-9825-75A7D5BC6E0E}"/>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B8628B4A-271A-EE1F-9825-75A7D5BC6E0E}"/>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97042685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942A3-6306-744A-B45D-F9EF937C9F0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070B09C-4225-092B-4BB1-D75C83828838}"/>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A533F3A2-782B-5724-4E43-47C9E43BF56C}"/>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B076BFE8-74D9-B2B7-58F0-14A1B87BC2A2}"/>
              </a:ext>
            </a:extLst>
          </p:cNvPr>
          <p:cNvSpPr txBox="1"/>
          <p:nvPr/>
        </p:nvSpPr>
        <p:spPr>
          <a:xfrm>
            <a:off x="0" y="2705723"/>
            <a:ext cx="7130143"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شُبهت بأجمل حمام</a:t>
            </a:r>
            <a:r>
              <a:rPr lang="en-EG"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6856A7FB-A13C-2AA5-40AB-E35F6F47F7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7DE325B6-AA07-21C8-EB3F-FA8255F3B9C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6C4DFA55-F69A-0532-B439-B70B04223845}"/>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6C4DFA55-F69A-0532-B439-B70B04223845}"/>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73920966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DDDB3-83DD-F71B-066E-B1A6302039C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A7BB3AC-0B82-9E02-8D45-A7D178595A0F}"/>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C864C141-A9BD-E159-BE76-AE5F906D4BDB}"/>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89D8E502-2351-2303-F504-358B6E35DDF8}"/>
              </a:ext>
            </a:extLst>
          </p:cNvPr>
          <p:cNvSpPr txBox="1"/>
          <p:nvPr/>
        </p:nvSpPr>
        <p:spPr>
          <a:xfrm>
            <a:off x="0" y="2705723"/>
            <a:ext cx="7130143"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بحر غزير م الحنان</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3FC52EC5-8928-EBA3-1496-A3873DAF7E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B4969E3A-6BB3-52E0-35EE-82769FDADE8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2BB0491E-A932-9890-44F0-8EA2B2BBFFE1}"/>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2BB0491E-A932-9890-44F0-8EA2B2BBFFE1}"/>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73254218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86E4E-42D6-8FB8-F5E9-B82389AED04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57A7FE7-1E17-6563-A01C-FC035E0025C7}"/>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81107ED6-C76B-4293-3E0A-4FC5BA78F95E}"/>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9B93073B-0E5D-9A28-9213-4B3E6C327136}"/>
              </a:ext>
            </a:extLst>
          </p:cNvPr>
          <p:cNvSpPr txBox="1"/>
          <p:nvPr/>
        </p:nvSpPr>
        <p:spPr>
          <a:xfrm>
            <a:off x="0" y="2705723"/>
            <a:ext cx="7130143"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مريم يا ام النور</a:t>
            </a:r>
            <a:r>
              <a:rPr lang="en-EG"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58BEABF7-DFC8-9AD8-C786-03680B0C71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AEB7DC09-AEB2-EA43-115B-46EB090A3F32}"/>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003E11AD-8E69-DBDD-AA72-9A70EE6DF835}"/>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003E11AD-8E69-DBDD-AA72-9A70EE6DF835}"/>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19627432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0FE5-B553-FE1B-71DB-35DE0CB762F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585D46DA-E17B-2F24-7F1F-C9BF34443958}"/>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714AF303-659D-AD45-0A55-961B85F25597}"/>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AD053540-A883-95BD-7CE0-7E7B5EC4BFAE}"/>
              </a:ext>
            </a:extLst>
          </p:cNvPr>
          <p:cNvSpPr txBox="1"/>
          <p:nvPr/>
        </p:nvSpPr>
        <p:spPr>
          <a:xfrm>
            <a:off x="0" y="2705723"/>
            <a:ext cx="7130143"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مريم أم السلام</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FF7615AF-D36B-D662-5475-CA892EB34C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2701F901-6122-B629-610D-54D7061E687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950447E1-C807-1818-5090-EC3D1FF539E5}"/>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950447E1-C807-1818-5090-EC3D1FF539E5}"/>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69658550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3494F-D30B-1F20-417F-F6124510662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5B01B8C-797A-C8D7-750B-19EED6F9862F}"/>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291DD2C7-66C3-FBF2-AA0B-2F9EC3F64C6E}"/>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4D3E6BBA-A036-724B-6FF1-EF1A53C3A9E5}"/>
              </a:ext>
            </a:extLst>
          </p:cNvPr>
          <p:cNvSpPr txBox="1"/>
          <p:nvPr/>
        </p:nvSpPr>
        <p:spPr>
          <a:xfrm>
            <a:off x="0" y="2705723"/>
            <a:ext cx="7130143"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شُبهت بأجمل حمام</a:t>
            </a:r>
            <a:r>
              <a:rPr lang="en-EG"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2E59367A-CD13-FAD3-35FA-38FE8C7A63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1DF4A132-D59B-F25D-2DDD-59C8DA5B368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AB6485FB-DF3D-970C-0D67-6DBCE83EB1B2}"/>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AB6485FB-DF3D-970C-0D67-6DBCE83EB1B2}"/>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280030611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39B631-A079-FB40-9462-CB98221FBCE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178389A-3136-94E1-3EC5-82409464CC16}"/>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E345E1FF-855F-51BE-7AB7-577930530396}"/>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C309A8D9-7A96-7C01-4538-B84F97288037}"/>
              </a:ext>
            </a:extLst>
          </p:cNvPr>
          <p:cNvSpPr txBox="1"/>
          <p:nvPr/>
        </p:nvSpPr>
        <p:spPr>
          <a:xfrm>
            <a:off x="0" y="2705723"/>
            <a:ext cx="7130143"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بحر غزير م الحنان</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B31A9847-294B-BEBD-56EA-54F409B971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DCA94D86-CA61-4DC9-03A5-387F677B018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8768DC9E-7662-6CFD-70E8-038871878121}"/>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8768DC9E-7662-6CFD-70E8-038871878121}"/>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145689899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6F78D-C5CF-A4AD-04FB-5F3757C30F1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AB0792A-426F-BD84-BA2D-082E0ED0A091}"/>
              </a:ext>
            </a:extLst>
          </p:cNvPr>
          <p:cNvPicPr>
            <a:picLocks noChangeAspect="1"/>
          </p:cNvPicPr>
          <p:nvPr/>
        </p:nvPicPr>
        <p:blipFill>
          <a:blip r:embed="rId2">
            <a:alphaModFix amt="85000"/>
          </a:blip>
          <a:srcRect/>
          <a:stretch/>
        </p:blipFill>
        <p:spPr>
          <a:xfrm>
            <a:off x="43543" y="50884"/>
            <a:ext cx="12104912" cy="6756229"/>
          </a:xfrm>
          <a:prstGeom prst="rect">
            <a:avLst/>
          </a:prstGeom>
          <a:effectLst>
            <a:softEdge rad="254000"/>
          </a:effectLst>
        </p:spPr>
      </p:pic>
      <p:sp>
        <p:nvSpPr>
          <p:cNvPr id="8" name="Oval 7">
            <a:extLst>
              <a:ext uri="{FF2B5EF4-FFF2-40B4-BE49-F238E27FC236}">
                <a16:creationId xmlns:a16="http://schemas.microsoft.com/office/drawing/2014/main" id="{477F0BA7-B67A-970D-4683-60EFF550D254}"/>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CC01CE42-FB95-552D-A4D2-A29D534B5BD8}"/>
              </a:ext>
            </a:extLst>
          </p:cNvPr>
          <p:cNvSpPr txBox="1"/>
          <p:nvPr/>
        </p:nvSpPr>
        <p:spPr>
          <a:xfrm>
            <a:off x="0" y="2705723"/>
            <a:ext cx="7130143"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مريم يا ام النور</a:t>
            </a:r>
            <a:r>
              <a:rPr lang="en-EG"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41E8B404-F56D-15F4-A545-424D8A636E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4D77B8F5-F829-93F8-7A0A-3AC4708B999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BBCD1839-2169-9D13-6A8A-B05586518C20}"/>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BBCD1839-2169-9D13-6A8A-B05586518C20}"/>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26670768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8ECE3-B950-6B95-DE39-8D1026ED52A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94076A2-D243-D370-5ECC-CF55D217793D}"/>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A952479F-D116-46B4-7A57-A8574C3A8E88}"/>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2C2FF01F-0C02-BF0F-2A7F-448E2E2EAC15}"/>
              </a:ext>
            </a:extLst>
          </p:cNvPr>
          <p:cNvSpPr txBox="1"/>
          <p:nvPr/>
        </p:nvSpPr>
        <p:spPr>
          <a:xfrm>
            <a:off x="4691742" y="2458816"/>
            <a:ext cx="7267152"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الرب أختارك يا نقيه</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B684C395-52B3-2603-A7EB-D8D703E3D7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D9D10C65-4313-4A17-747C-23EA9CD2CA4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9ECE981C-597B-694D-D3C6-83CA0FB61E61}"/>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9ECE981C-597B-694D-D3C6-83CA0FB61E61}"/>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138712430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1394D-6E34-3973-F70E-A74630AB28F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D862A39-629D-EF89-4827-834FFCC7BFD8}"/>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69581E35-0694-B171-2891-2814B5204E33}"/>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F7DE566D-591B-1C79-46B3-38AED472D931}"/>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تكوني الأم المثالية</a:t>
            </a:r>
            <a:r>
              <a:rPr lang="en-EG"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939A5BAE-8E0F-C594-9B73-EBBAE94031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C57DAC8E-DA1B-00DA-2DD9-5C93AF41F72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DFC46EDF-D3F6-9184-ACBF-5E6F1FEDB6C3}"/>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DFC46EDF-D3F6-9184-ACBF-5E6F1FEDB6C3}"/>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07796910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B74E6-73E3-A006-C73E-A52F661D3524}"/>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FE9A10B-7174-9DDF-9884-6FB9D3EA3897}"/>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C1E83310-AC00-2614-B1D7-1A3373F914B1}"/>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2A3BA2FB-62D2-6929-65A3-C3D29390C2B2}"/>
              </a:ext>
            </a:extLst>
          </p:cNvPr>
          <p:cNvSpPr txBox="1"/>
          <p:nvPr/>
        </p:nvSpPr>
        <p:spPr>
          <a:xfrm>
            <a:off x="4691742" y="2458816"/>
            <a:ext cx="7267152" cy="2800767"/>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عدرا يا فخر البتولية</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 </a:t>
            </a:r>
            <a:endParaRPr lang="en-EG" sz="8800" b="1" u="sng"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7F100A64-7B71-64E0-68B9-F51B6BD982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C52C6D67-2E6D-F230-7362-38CBE97F456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9A190455-245F-2A33-2466-533EDD52E170}"/>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9A190455-245F-2A33-2466-533EDD52E170}"/>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141573554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6CD61-2E33-AB96-A996-D7E2D1BDD53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159ED26-2395-0F6C-A3E2-06FBF135811C}"/>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42AF596C-2BB0-FAB7-274B-B827B4AE8122}"/>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6F9CF471-4628-697F-2AA1-4993BBABA9C9}"/>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 مريم يا أم النور</a:t>
            </a:r>
            <a:endParaRPr lang="en-US"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pic>
        <p:nvPicPr>
          <p:cNvPr id="7" name="Picture 6">
            <a:extLst>
              <a:ext uri="{FF2B5EF4-FFF2-40B4-BE49-F238E27FC236}">
                <a16:creationId xmlns:a16="http://schemas.microsoft.com/office/drawing/2014/main" id="{FCA093BF-A575-6C30-12AE-C57D5697F0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F76D45DA-2001-C9AC-2D01-747B008937B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628DEBF4-40EA-A40C-06E0-F9980F9DA825}"/>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628DEBF4-40EA-A40C-06E0-F9980F9DA825}"/>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316120561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26EFC-F15A-596E-9B59-63896FE285B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0F93BD5-E8BB-EB9D-D9FB-22D648845998}"/>
              </a:ext>
            </a:extLst>
          </p:cNvPr>
          <p:cNvPicPr>
            <a:picLocks noChangeAspect="1"/>
          </p:cNvPicPr>
          <p:nvPr/>
        </p:nvPicPr>
        <p:blipFill>
          <a:blip r:embed="rId2">
            <a:alphaModFix amt="85000"/>
          </a:blip>
          <a:srcRect/>
          <a:stretch/>
        </p:blipFill>
        <p:spPr>
          <a:xfrm>
            <a:off x="43543" y="50884"/>
            <a:ext cx="12104912" cy="6756230"/>
          </a:xfrm>
          <a:prstGeom prst="rect">
            <a:avLst/>
          </a:prstGeom>
          <a:effectLst>
            <a:softEdge rad="254000"/>
          </a:effectLst>
        </p:spPr>
      </p:pic>
      <p:sp>
        <p:nvSpPr>
          <p:cNvPr id="8" name="Oval 7">
            <a:extLst>
              <a:ext uri="{FF2B5EF4-FFF2-40B4-BE49-F238E27FC236}">
                <a16:creationId xmlns:a16="http://schemas.microsoft.com/office/drawing/2014/main" id="{41AF19EF-3B86-9A48-A71B-222A093B6684}"/>
              </a:ext>
            </a:extLst>
          </p:cNvPr>
          <p:cNvSpPr/>
          <p:nvPr/>
        </p:nvSpPr>
        <p:spPr>
          <a:xfrm>
            <a:off x="10190350" y="136262"/>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3" name="TextBox 2">
            <a:extLst>
              <a:ext uri="{FF2B5EF4-FFF2-40B4-BE49-F238E27FC236}">
                <a16:creationId xmlns:a16="http://schemas.microsoft.com/office/drawing/2014/main" id="{5BF6782E-DFFB-A450-3887-54842988DDC6}"/>
              </a:ext>
            </a:extLst>
          </p:cNvPr>
          <p:cNvSpPr txBox="1"/>
          <p:nvPr/>
        </p:nvSpPr>
        <p:spPr>
          <a:xfrm>
            <a:off x="4691742" y="2458816"/>
            <a:ext cx="7267152" cy="1446550"/>
          </a:xfrm>
          <a:prstGeom prst="rect">
            <a:avLst/>
          </a:prstGeom>
          <a:noFill/>
        </p:spPr>
        <p:txBody>
          <a:bodyPr wrap="square" lIns="91440" tIns="45720" rIns="91440" bIns="45720" rtlCol="0" anchor="t">
            <a:spAutoFit/>
          </a:bodyPr>
          <a:lstStyle/>
          <a:p>
            <a:pPr algn="ctr" rtl="1"/>
            <a:r>
              <a:rPr lang="ar-SA" sz="8800" b="1" dirty="0">
                <a:ln w="22225">
                  <a:solidFill>
                    <a:schemeClr val="accent2"/>
                  </a:solidFill>
                  <a:prstDash val="solid"/>
                </a:ln>
                <a:solidFill>
                  <a:schemeClr val="accent2">
                    <a:lumMod val="40000"/>
                    <a:lumOff val="60000"/>
                  </a:schemeClr>
                </a:solidFill>
              </a:rPr>
              <a:t>يا مريم يا أم النور</a:t>
            </a:r>
            <a:r>
              <a:rPr lang="en-EG" sz="8800" b="1" dirty="0">
                <a:ln w="22225">
                  <a:solidFill>
                    <a:schemeClr val="accent2"/>
                  </a:solidFill>
                  <a:prstDash val="solid"/>
                </a:ln>
                <a:solidFill>
                  <a:schemeClr val="accent2">
                    <a:lumMod val="40000"/>
                    <a:lumOff val="60000"/>
                  </a:schemeClr>
                </a:solidFill>
              </a:rPr>
              <a:t> </a:t>
            </a:r>
            <a:endParaRPr lang="en-EG" sz="8800" b="1" u="sng" dirty="0">
              <a:ln w="22225">
                <a:solidFill>
                  <a:schemeClr val="accent2"/>
                </a:solidFill>
                <a:prstDash val="solid"/>
              </a:ln>
              <a:solidFill>
                <a:schemeClr val="accent2">
                  <a:lumMod val="40000"/>
                  <a:lumOff val="60000"/>
                </a:schemeClr>
              </a:solidFill>
            </a:endParaRPr>
          </a:p>
        </p:txBody>
      </p:sp>
      <p:pic>
        <p:nvPicPr>
          <p:cNvPr id="7" name="Picture 6">
            <a:extLst>
              <a:ext uri="{FF2B5EF4-FFF2-40B4-BE49-F238E27FC236}">
                <a16:creationId xmlns:a16="http://schemas.microsoft.com/office/drawing/2014/main" id="{7B179A8A-2D32-B4C7-4851-F67C0349BC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6171" y="59027"/>
            <a:ext cx="2216903" cy="1491916"/>
          </a:xfrm>
          <a:prstGeom prst="rect">
            <a:avLst/>
          </a:prstGeom>
        </p:spPr>
      </p:pic>
      <p:pic>
        <p:nvPicPr>
          <p:cNvPr id="6" name="Picture 5">
            <a:extLst>
              <a:ext uri="{FF2B5EF4-FFF2-40B4-BE49-F238E27FC236}">
                <a16:creationId xmlns:a16="http://schemas.microsoft.com/office/drawing/2014/main" id="{4477BF1B-F74F-AD7E-4BCB-A4A38CFCAA5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48650"/>
            <a:ext cx="1549317" cy="170727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5">
            <p14:nvContentPartPr>
              <p14:cNvPr id="5" name="Ink 4">
                <a:extLst>
                  <a:ext uri="{FF2B5EF4-FFF2-40B4-BE49-F238E27FC236}">
                    <a16:creationId xmlns:a16="http://schemas.microsoft.com/office/drawing/2014/main" id="{FDFCC31B-053C-7B70-C69B-0F575B2C8789}"/>
                  </a:ext>
                </a:extLst>
              </p14:cNvPr>
              <p14:cNvContentPartPr/>
              <p14:nvPr/>
            </p14:nvContentPartPr>
            <p14:xfrm>
              <a:off x="2382611" y="-518470"/>
              <a:ext cx="360" cy="360"/>
            </p14:xfrm>
          </p:contentPart>
        </mc:Choice>
        <mc:Fallback xmlns="">
          <p:pic>
            <p:nvPicPr>
              <p:cNvPr id="5" name="Ink 4">
                <a:extLst>
                  <a:ext uri="{FF2B5EF4-FFF2-40B4-BE49-F238E27FC236}">
                    <a16:creationId xmlns:a16="http://schemas.microsoft.com/office/drawing/2014/main" id="{FDFCC31B-053C-7B70-C69B-0F575B2C8789}"/>
                  </a:ext>
                </a:extLst>
              </p:cNvPr>
              <p:cNvPicPr/>
              <p:nvPr/>
            </p:nvPicPr>
            <p:blipFill>
              <a:blip r:embed="rId6"/>
              <a:stretch>
                <a:fillRect/>
              </a:stretch>
            </p:blipFill>
            <p:spPr>
              <a:xfrm>
                <a:off x="2373611" y="-572470"/>
                <a:ext cx="18000" cy="108000"/>
              </a:xfrm>
              <a:prstGeom prst="rect">
                <a:avLst/>
              </a:prstGeom>
            </p:spPr>
          </p:pic>
        </mc:Fallback>
      </mc:AlternateContent>
    </p:spTree>
    <p:extLst>
      <p:ext uri="{BB962C8B-B14F-4D97-AF65-F5344CB8AC3E}">
        <p14:creationId xmlns:p14="http://schemas.microsoft.com/office/powerpoint/2010/main" val="155089925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85CD3-D91A-3CC2-1904-41F12F6341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A3517BB-57DE-37E8-F0AE-B1D8C7B8904A}"/>
              </a:ext>
            </a:extLst>
          </p:cNvPr>
          <p:cNvPicPr>
            <a:picLocks noChangeAspect="1"/>
          </p:cNvPicPr>
          <p:nvPr/>
        </p:nvPicPr>
        <p:blipFill>
          <a:blip r:embed="rId2">
            <a:alphaModFix amt="70000"/>
          </a:blip>
          <a:srcRect/>
          <a:stretch/>
        </p:blipFill>
        <p:spPr>
          <a:xfrm>
            <a:off x="0" y="26581"/>
            <a:ext cx="12191999" cy="6804836"/>
          </a:xfrm>
          <a:prstGeom prst="rect">
            <a:avLst/>
          </a:prstGeom>
          <a:effectLst>
            <a:softEdge rad="254000"/>
          </a:effectLst>
        </p:spPr>
      </p:pic>
      <p:pic>
        <p:nvPicPr>
          <p:cNvPr id="6" name="Picture 5">
            <a:extLst>
              <a:ext uri="{FF2B5EF4-FFF2-40B4-BE49-F238E27FC236}">
                <a16:creationId xmlns:a16="http://schemas.microsoft.com/office/drawing/2014/main" id="{5A6D91FD-312E-4997-65B5-953172D67CE9}"/>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34739"/>
            <a:ext cx="1549317" cy="1707270"/>
          </a:xfrm>
          <a:prstGeom prst="rect">
            <a:avLst/>
          </a:prstGeom>
        </p:spPr>
      </p:pic>
      <p:sp>
        <p:nvSpPr>
          <p:cNvPr id="8" name="Oval 7">
            <a:extLst>
              <a:ext uri="{FF2B5EF4-FFF2-40B4-BE49-F238E27FC236}">
                <a16:creationId xmlns:a16="http://schemas.microsoft.com/office/drawing/2014/main" id="{A3DC784F-EC41-A751-CF6D-F65018D5874C}"/>
              </a:ext>
            </a:extLst>
          </p:cNvPr>
          <p:cNvSpPr/>
          <p:nvPr/>
        </p:nvSpPr>
        <p:spPr>
          <a:xfrm>
            <a:off x="10347255" y="8895"/>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pic>
        <p:nvPicPr>
          <p:cNvPr id="7" name="Picture 6">
            <a:extLst>
              <a:ext uri="{FF2B5EF4-FFF2-40B4-BE49-F238E27FC236}">
                <a16:creationId xmlns:a16="http://schemas.microsoft.com/office/drawing/2014/main" id="{D5FBA17A-62DB-88B2-B464-51DD206DAE2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123076" y="-17789"/>
            <a:ext cx="2216903" cy="1491916"/>
          </a:xfrm>
          <a:prstGeom prst="rect">
            <a:avLst/>
          </a:prstGeom>
        </p:spPr>
      </p:pic>
    </p:spTree>
    <p:extLst>
      <p:ext uri="{BB962C8B-B14F-4D97-AF65-F5344CB8AC3E}">
        <p14:creationId xmlns:p14="http://schemas.microsoft.com/office/powerpoint/2010/main" val="19221746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62D3D-4081-6EDF-D583-2DC6A2564A9A}"/>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AA796B10-4F5F-7D71-CF29-D1DAA0C03052}"/>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CE2F2E32-68CB-9989-A87F-8DCA3925997B}"/>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93421611-D77B-17E1-BEBD-E3A26BA5D0B2}"/>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4E06CA9D-8BEE-1CCE-787F-699BA3F74B6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3F652E47-FB12-BF78-778D-6D6187F89F88}"/>
              </a:ext>
            </a:extLst>
          </p:cNvPr>
          <p:cNvSpPr txBox="1"/>
          <p:nvPr/>
        </p:nvSpPr>
        <p:spPr>
          <a:xfrm>
            <a:off x="-2" y="4717809"/>
            <a:ext cx="12180092"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اعياد زواج شهر</a:t>
            </a: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١٠</a:t>
            </a:r>
          </a:p>
        </p:txBody>
      </p:sp>
    </p:spTree>
    <p:extLst>
      <p:ext uri="{BB962C8B-B14F-4D97-AF65-F5344CB8AC3E}">
        <p14:creationId xmlns:p14="http://schemas.microsoft.com/office/powerpoint/2010/main" val="2700740227"/>
      </p:ext>
    </p:extLst>
  </p:cSld>
  <p:clrMapOvr>
    <a:masterClrMapping/>
  </p:clrMapOvr>
  <p:transition spd="slow">
    <p:wipe/>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0F6E0-F8C1-FB57-405F-0D4AD9E9E96B}"/>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E9FCD59D-E32F-A0CB-6CFB-B53587BC589D}"/>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B50964B8-93C2-67BF-D7F9-656851676277}"/>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8E13FD4F-7E32-B1D8-4684-16CAE008BCD8}"/>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232AF362-F4D1-2AA1-5205-9C8FE87D659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0A0937C2-3344-F204-ACC1-E103C9B42701}"/>
              </a:ext>
            </a:extLst>
          </p:cNvPr>
          <p:cNvSpPr txBox="1"/>
          <p:nvPr/>
        </p:nvSpPr>
        <p:spPr>
          <a:xfrm>
            <a:off x="6095999" y="1491916"/>
            <a:ext cx="6090045"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مايكل سمير</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
        <p:nvSpPr>
          <p:cNvPr id="3" name="TextBox 2">
            <a:extLst>
              <a:ext uri="{FF2B5EF4-FFF2-40B4-BE49-F238E27FC236}">
                <a16:creationId xmlns:a16="http://schemas.microsoft.com/office/drawing/2014/main" id="{81E8C02C-6549-C2AE-9697-B7E545E599C9}"/>
              </a:ext>
            </a:extLst>
          </p:cNvPr>
          <p:cNvSpPr txBox="1"/>
          <p:nvPr/>
        </p:nvSpPr>
        <p:spPr>
          <a:xfrm>
            <a:off x="5953" y="1491916"/>
            <a:ext cx="6084092"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ماريان عادل </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Tree>
    <p:extLst>
      <p:ext uri="{BB962C8B-B14F-4D97-AF65-F5344CB8AC3E}">
        <p14:creationId xmlns:p14="http://schemas.microsoft.com/office/powerpoint/2010/main" val="444644029"/>
      </p:ext>
    </p:extLst>
  </p:cSld>
  <p:clrMapOvr>
    <a:masterClrMapping/>
  </p:clrMapOvr>
  <p:transition spd="slow">
    <p:wipe/>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A484A-E906-83CF-E594-BCC8493C21A6}"/>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D458F2DE-8CCB-05C4-96AC-8B29F92B659B}"/>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D81D11A8-54BE-F19C-30CB-FFF23F572DB5}"/>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BC41911D-9CA1-3222-AF7D-854B081F0E93}"/>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ECB7C55A-E079-5527-708B-48BD2B24E40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A2127E71-F521-6726-2C25-4E57BBE98820}"/>
              </a:ext>
            </a:extLst>
          </p:cNvPr>
          <p:cNvSpPr txBox="1"/>
          <p:nvPr/>
        </p:nvSpPr>
        <p:spPr>
          <a:xfrm>
            <a:off x="6095999" y="1491916"/>
            <a:ext cx="6090045"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بيشوي فاضل</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
        <p:nvSpPr>
          <p:cNvPr id="3" name="TextBox 2">
            <a:extLst>
              <a:ext uri="{FF2B5EF4-FFF2-40B4-BE49-F238E27FC236}">
                <a16:creationId xmlns:a16="http://schemas.microsoft.com/office/drawing/2014/main" id="{49EC1CB0-8B61-C19A-EAD8-CE347C8B9903}"/>
              </a:ext>
            </a:extLst>
          </p:cNvPr>
          <p:cNvSpPr txBox="1"/>
          <p:nvPr/>
        </p:nvSpPr>
        <p:spPr>
          <a:xfrm>
            <a:off x="5953" y="1491916"/>
            <a:ext cx="6084092"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مريم ايهاب</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Tree>
    <p:extLst>
      <p:ext uri="{BB962C8B-B14F-4D97-AF65-F5344CB8AC3E}">
        <p14:creationId xmlns:p14="http://schemas.microsoft.com/office/powerpoint/2010/main" val="2946950794"/>
      </p:ext>
    </p:extLst>
  </p:cSld>
  <p:clrMapOvr>
    <a:masterClrMapping/>
  </p:clrMapOvr>
  <p:transition spd="slow">
    <p:wipe/>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B8BD9-A39E-89D7-C0F1-3B14D69E6924}"/>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17C5E796-CF6A-B5A9-0511-873289409111}"/>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1DBEE01B-E644-B67D-1ADB-F810F82A78E6}"/>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52FD2048-0721-A4A2-36F6-D25EF997906B}"/>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790659A2-E5EB-8A91-C5FA-01881811A35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82A09CE4-ED86-AEFB-32EE-A4AB7BBFC615}"/>
              </a:ext>
            </a:extLst>
          </p:cNvPr>
          <p:cNvSpPr txBox="1"/>
          <p:nvPr/>
        </p:nvSpPr>
        <p:spPr>
          <a:xfrm>
            <a:off x="6095999" y="1491916"/>
            <a:ext cx="6090045"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كيرلس دميان</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
        <p:nvSpPr>
          <p:cNvPr id="3" name="TextBox 2">
            <a:extLst>
              <a:ext uri="{FF2B5EF4-FFF2-40B4-BE49-F238E27FC236}">
                <a16:creationId xmlns:a16="http://schemas.microsoft.com/office/drawing/2014/main" id="{FCEB6E7A-E9F4-BC59-BFF6-32593691547F}"/>
              </a:ext>
            </a:extLst>
          </p:cNvPr>
          <p:cNvSpPr txBox="1"/>
          <p:nvPr/>
        </p:nvSpPr>
        <p:spPr>
          <a:xfrm>
            <a:off x="5953" y="1491916"/>
            <a:ext cx="6084092"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مارينا وجدي</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Tree>
    <p:extLst>
      <p:ext uri="{BB962C8B-B14F-4D97-AF65-F5344CB8AC3E}">
        <p14:creationId xmlns:p14="http://schemas.microsoft.com/office/powerpoint/2010/main" val="2723450768"/>
      </p:ext>
    </p:extLst>
  </p:cSld>
  <p:clrMapOvr>
    <a:masterClrMapping/>
  </p:clrMapOvr>
  <p:transition spd="slow">
    <p:wipe/>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7CE01A-238B-99E1-B841-61BFF09B15F6}"/>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90A55D15-036D-E430-9987-64C1AFBBA057}"/>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B3225902-601E-3C6D-1E54-BDAB5FE4962D}"/>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5D376286-8D55-25D3-6FB5-0C3748966281}"/>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A61CA193-FAB0-4039-8DB3-473557C9CAE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672358EA-6D92-107F-F0EE-7AF2FC420904}"/>
              </a:ext>
            </a:extLst>
          </p:cNvPr>
          <p:cNvSpPr txBox="1"/>
          <p:nvPr/>
        </p:nvSpPr>
        <p:spPr>
          <a:xfrm>
            <a:off x="6095999" y="1491916"/>
            <a:ext cx="6090045"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مينا جرجس</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
        <p:nvSpPr>
          <p:cNvPr id="3" name="TextBox 2">
            <a:extLst>
              <a:ext uri="{FF2B5EF4-FFF2-40B4-BE49-F238E27FC236}">
                <a16:creationId xmlns:a16="http://schemas.microsoft.com/office/drawing/2014/main" id="{8106AB13-80CB-E524-BC70-E96492037636}"/>
              </a:ext>
            </a:extLst>
          </p:cNvPr>
          <p:cNvSpPr txBox="1"/>
          <p:nvPr/>
        </p:nvSpPr>
        <p:spPr>
          <a:xfrm>
            <a:off x="5953" y="1491916"/>
            <a:ext cx="6084092"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تالا سامي</a:t>
            </a:r>
          </a:p>
        </p:txBody>
      </p:sp>
    </p:spTree>
    <p:extLst>
      <p:ext uri="{BB962C8B-B14F-4D97-AF65-F5344CB8AC3E}">
        <p14:creationId xmlns:p14="http://schemas.microsoft.com/office/powerpoint/2010/main" val="2315408224"/>
      </p:ext>
    </p:extLst>
  </p:cSld>
  <p:clrMapOvr>
    <a:masterClrMapping/>
  </p:clrMapOvr>
  <p:transition spd="slow">
    <p:wipe/>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E0353-FD22-77C6-7D26-5AD106BF2C92}"/>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88864CA1-E0D0-4113-F68E-727DB04F125C}"/>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06E9E07E-2FF8-DB5D-BC87-1AD1D8C081D3}"/>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D82CFB11-49EA-430C-3A67-55685BEF40F8}"/>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11FBCAE0-A351-0238-8C28-69BAD32A0A2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D5D0CB9A-F675-CC5D-A1BA-BF4962F9BE3B}"/>
              </a:ext>
            </a:extLst>
          </p:cNvPr>
          <p:cNvSpPr txBox="1"/>
          <p:nvPr/>
        </p:nvSpPr>
        <p:spPr>
          <a:xfrm>
            <a:off x="6095999" y="1491916"/>
            <a:ext cx="6090045"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بيتر صلاح</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
        <p:nvSpPr>
          <p:cNvPr id="3" name="TextBox 2">
            <a:extLst>
              <a:ext uri="{FF2B5EF4-FFF2-40B4-BE49-F238E27FC236}">
                <a16:creationId xmlns:a16="http://schemas.microsoft.com/office/drawing/2014/main" id="{23C8FEDF-DE28-9F96-3225-C370318CE312}"/>
              </a:ext>
            </a:extLst>
          </p:cNvPr>
          <p:cNvSpPr txBox="1"/>
          <p:nvPr/>
        </p:nvSpPr>
        <p:spPr>
          <a:xfrm>
            <a:off x="5953" y="1491916"/>
            <a:ext cx="6084092"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 كرستين </a:t>
            </a:r>
            <a:r>
              <a:rPr lang="ar-SA" sz="9600" b="1" dirty="0" err="1">
                <a:ln w="6600">
                  <a:solidFill>
                    <a:schemeClr val="accent2"/>
                  </a:solidFill>
                  <a:prstDash val="solid"/>
                </a:ln>
                <a:solidFill>
                  <a:srgbClr val="FFFFFF"/>
                </a:solidFill>
                <a:effectLst>
                  <a:outerShdw dist="38100" dir="2700000" algn="tl" rotWithShape="0">
                    <a:schemeClr val="accent2"/>
                  </a:outerShdw>
                </a:effectLst>
                <a:ea typeface="+mn-lt"/>
                <a:cs typeface="+mn-lt"/>
              </a:rPr>
              <a:t>حنس</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Tree>
    <p:extLst>
      <p:ext uri="{BB962C8B-B14F-4D97-AF65-F5344CB8AC3E}">
        <p14:creationId xmlns:p14="http://schemas.microsoft.com/office/powerpoint/2010/main" val="397546349"/>
      </p:ext>
    </p:extLst>
  </p:cSld>
  <p:clrMapOvr>
    <a:masterClrMapping/>
  </p:clrMapOvr>
  <p:transition spd="slow">
    <p:wipe/>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6252F-7591-D3D0-717C-0BC0B494A054}"/>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233C8C24-4D5F-AB1A-D587-A53ED5429350}"/>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3FFB4C7B-6ECB-9308-C478-50F180E27F04}"/>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415A216-458A-9CC9-3741-77AC3BD04975}"/>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7EF1D95C-026E-9ACC-F998-D33472EED65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32A3B5B2-F3C5-E383-27A0-8C6D6E3F3990}"/>
              </a:ext>
            </a:extLst>
          </p:cNvPr>
          <p:cNvSpPr txBox="1"/>
          <p:nvPr/>
        </p:nvSpPr>
        <p:spPr>
          <a:xfrm>
            <a:off x="6095999" y="1491916"/>
            <a:ext cx="6090045"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جورج صفوت</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
        <p:nvSpPr>
          <p:cNvPr id="3" name="TextBox 2">
            <a:extLst>
              <a:ext uri="{FF2B5EF4-FFF2-40B4-BE49-F238E27FC236}">
                <a16:creationId xmlns:a16="http://schemas.microsoft.com/office/drawing/2014/main" id="{6E348BB2-681C-7DAD-D84B-E840BFEE9A23}"/>
              </a:ext>
            </a:extLst>
          </p:cNvPr>
          <p:cNvSpPr txBox="1"/>
          <p:nvPr/>
        </p:nvSpPr>
        <p:spPr>
          <a:xfrm>
            <a:off x="5953" y="1491916"/>
            <a:ext cx="6084092"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مارتينا منير</a:t>
            </a:r>
          </a:p>
        </p:txBody>
      </p:sp>
    </p:spTree>
    <p:extLst>
      <p:ext uri="{BB962C8B-B14F-4D97-AF65-F5344CB8AC3E}">
        <p14:creationId xmlns:p14="http://schemas.microsoft.com/office/powerpoint/2010/main" val="4164673584"/>
      </p:ext>
    </p:extLst>
  </p:cSld>
  <p:clrMapOvr>
    <a:masterClrMapping/>
  </p:clrMapOvr>
  <p:transition spd="slow">
    <p:wipe/>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EDC46-F17A-2A7A-70D7-8BBF3BA34E58}"/>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E4BF87C0-E2D2-5709-9381-B23A32237982}"/>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291B1DE5-1E52-2069-D1F6-09F89B5293C9}"/>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132921B0-BCA1-5227-BF4F-BCC42BC0DB5B}"/>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0D562CFD-44A9-C8F9-336E-BBFB7BD83F3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B1E06D28-C895-1E16-CC42-B82BB6D2385A}"/>
              </a:ext>
            </a:extLst>
          </p:cNvPr>
          <p:cNvSpPr txBox="1"/>
          <p:nvPr/>
        </p:nvSpPr>
        <p:spPr>
          <a:xfrm>
            <a:off x="6095999" y="1491916"/>
            <a:ext cx="6090045"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جورج عياد</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
        <p:nvSpPr>
          <p:cNvPr id="3" name="TextBox 2">
            <a:extLst>
              <a:ext uri="{FF2B5EF4-FFF2-40B4-BE49-F238E27FC236}">
                <a16:creationId xmlns:a16="http://schemas.microsoft.com/office/drawing/2014/main" id="{D57C20D1-3EBD-6F46-F6F8-112C2E734DD8}"/>
              </a:ext>
            </a:extLst>
          </p:cNvPr>
          <p:cNvSpPr txBox="1"/>
          <p:nvPr/>
        </p:nvSpPr>
        <p:spPr>
          <a:xfrm>
            <a:off x="5953" y="1491916"/>
            <a:ext cx="6084092"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ميرا مهدي</a:t>
            </a:r>
          </a:p>
        </p:txBody>
      </p:sp>
    </p:spTree>
    <p:extLst>
      <p:ext uri="{BB962C8B-B14F-4D97-AF65-F5344CB8AC3E}">
        <p14:creationId xmlns:p14="http://schemas.microsoft.com/office/powerpoint/2010/main" val="2031277660"/>
      </p:ext>
    </p:extLst>
  </p:cSld>
  <p:clrMapOvr>
    <a:masterClrMapping/>
  </p:clrMapOvr>
  <p:transition spd="slow">
    <p:wipe/>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3EB47-30C2-504A-3C9C-74E67BCC3579}"/>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956D5272-3BB7-D797-E3C4-03A58CD64B40}"/>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CA35A793-EDDF-D209-E879-E95E1CC37ABF}"/>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30735378-9658-7C57-8C9F-3B7583496657}"/>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5EAE7D4C-6AF4-F076-9D9B-FF7D7202670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B88D8EBA-572A-D581-72A1-A35ED36DDAFC}"/>
              </a:ext>
            </a:extLst>
          </p:cNvPr>
          <p:cNvSpPr txBox="1"/>
          <p:nvPr/>
        </p:nvSpPr>
        <p:spPr>
          <a:xfrm>
            <a:off x="6095999" y="1491916"/>
            <a:ext cx="6090045"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مينا همت</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
        <p:nvSpPr>
          <p:cNvPr id="3" name="TextBox 2">
            <a:extLst>
              <a:ext uri="{FF2B5EF4-FFF2-40B4-BE49-F238E27FC236}">
                <a16:creationId xmlns:a16="http://schemas.microsoft.com/office/drawing/2014/main" id="{443544EF-C17B-BCEF-7C7C-7C9C17038576}"/>
              </a:ext>
            </a:extLst>
          </p:cNvPr>
          <p:cNvSpPr txBox="1"/>
          <p:nvPr/>
        </p:nvSpPr>
        <p:spPr>
          <a:xfrm>
            <a:off x="5953" y="1491916"/>
            <a:ext cx="6084092"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 مارينا عادل</a:t>
            </a:r>
          </a:p>
        </p:txBody>
      </p:sp>
    </p:spTree>
    <p:extLst>
      <p:ext uri="{BB962C8B-B14F-4D97-AF65-F5344CB8AC3E}">
        <p14:creationId xmlns:p14="http://schemas.microsoft.com/office/powerpoint/2010/main" val="879629178"/>
      </p:ext>
    </p:extLst>
  </p:cSld>
  <p:clrMapOvr>
    <a:masterClrMapping/>
  </p:clrMapOvr>
  <p:transition spd="slow">
    <p:wipe/>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64D44-D811-90B8-897E-B755AB8B6CA7}"/>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595C3925-690A-F0C4-E064-1D5D3D4E3B66}"/>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C3BA5488-068E-DA0E-FA7C-C1C201D03E08}"/>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3807C08-6061-48D6-40BB-303B66614D98}"/>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CAAFDB46-17A7-689B-CB9D-C070F1AA8C8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1FEF03BB-EC17-2B9C-376F-13193A778441}"/>
              </a:ext>
            </a:extLst>
          </p:cNvPr>
          <p:cNvSpPr txBox="1"/>
          <p:nvPr/>
        </p:nvSpPr>
        <p:spPr>
          <a:xfrm>
            <a:off x="6095999" y="1491916"/>
            <a:ext cx="6090045"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بيشوي شهدي</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
        <p:nvSpPr>
          <p:cNvPr id="3" name="TextBox 2">
            <a:extLst>
              <a:ext uri="{FF2B5EF4-FFF2-40B4-BE49-F238E27FC236}">
                <a16:creationId xmlns:a16="http://schemas.microsoft.com/office/drawing/2014/main" id="{806659ED-3532-AAE3-97CC-C88B5ACE50DB}"/>
              </a:ext>
            </a:extLst>
          </p:cNvPr>
          <p:cNvSpPr txBox="1"/>
          <p:nvPr/>
        </p:nvSpPr>
        <p:spPr>
          <a:xfrm>
            <a:off x="5953" y="1491916"/>
            <a:ext cx="6084092"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مارينا بديع</a:t>
            </a:r>
          </a:p>
        </p:txBody>
      </p:sp>
    </p:spTree>
    <p:extLst>
      <p:ext uri="{BB962C8B-B14F-4D97-AF65-F5344CB8AC3E}">
        <p14:creationId xmlns:p14="http://schemas.microsoft.com/office/powerpoint/2010/main" val="673697433"/>
      </p:ext>
    </p:extLst>
  </p:cSld>
  <p:clrMapOvr>
    <a:masterClrMapping/>
  </p:clrMapOvr>
  <p:transition spd="slow">
    <p:wipe/>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3CA30-7497-045D-FD06-877BA9BE34F4}"/>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F5E41AF4-0847-8F60-7C22-36FC2098A911}"/>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4E7EA16A-4AAB-20AE-8034-D24F5F74AEA7}"/>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B156F9EF-5DC1-F3E8-AB79-3046D7956873}"/>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8124C46A-F2EA-EBC6-5C76-DC55C5F1D0B9}"/>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0AEAFD9D-4E3E-4170-78B4-6D6F426FFBF0}"/>
              </a:ext>
            </a:extLst>
          </p:cNvPr>
          <p:cNvSpPr txBox="1"/>
          <p:nvPr/>
        </p:nvSpPr>
        <p:spPr>
          <a:xfrm>
            <a:off x="6095999" y="1491916"/>
            <a:ext cx="6090045"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ابرام حلمي</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
        <p:nvSpPr>
          <p:cNvPr id="3" name="TextBox 2">
            <a:extLst>
              <a:ext uri="{FF2B5EF4-FFF2-40B4-BE49-F238E27FC236}">
                <a16:creationId xmlns:a16="http://schemas.microsoft.com/office/drawing/2014/main" id="{56FBC149-C04A-72AD-A7F8-9419D9B43ED7}"/>
              </a:ext>
            </a:extLst>
          </p:cNvPr>
          <p:cNvSpPr txBox="1"/>
          <p:nvPr/>
        </p:nvSpPr>
        <p:spPr>
          <a:xfrm>
            <a:off x="5953" y="1491916"/>
            <a:ext cx="6084092"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مرثا رفعت</a:t>
            </a:r>
          </a:p>
        </p:txBody>
      </p:sp>
    </p:spTree>
    <p:extLst>
      <p:ext uri="{BB962C8B-B14F-4D97-AF65-F5344CB8AC3E}">
        <p14:creationId xmlns:p14="http://schemas.microsoft.com/office/powerpoint/2010/main" val="1186455439"/>
      </p:ext>
    </p:extLst>
  </p:cSld>
  <p:clrMapOvr>
    <a:masterClrMapping/>
  </p:clrMapOvr>
  <p:transition spd="slow">
    <p:wipe/>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0BE96-E15E-18BE-BDD6-E3146316F33A}"/>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16F9AF24-2B73-3742-47B2-A48B6DC0CE1E}"/>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8BCAF6A6-A4FF-11C6-6DE7-90344ABAAB84}"/>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FAD36660-770E-C14C-63AC-D47587BB0100}"/>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6BBB1C60-2829-5793-44B5-AFE51DC1FF4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8CE907DE-68C0-1871-A2BF-13C0DCB189EF}"/>
              </a:ext>
            </a:extLst>
          </p:cNvPr>
          <p:cNvSpPr txBox="1"/>
          <p:nvPr/>
        </p:nvSpPr>
        <p:spPr>
          <a:xfrm>
            <a:off x="6095999" y="1491916"/>
            <a:ext cx="6090045" cy="1569660"/>
          </a:xfrm>
          <a:prstGeom prst="rect">
            <a:avLst/>
          </a:prstGeom>
          <a:noFill/>
        </p:spPr>
        <p:txBody>
          <a:bodyPr wrap="square">
            <a:spAutoFit/>
          </a:bodyPr>
          <a:lstStyle/>
          <a:p>
            <a:pPr algn="ctr"/>
            <a:r>
              <a:rPr lang="ar-EG"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روبير نبيل</a:t>
            </a:r>
            <a:endPar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endParaRPr>
          </a:p>
        </p:txBody>
      </p:sp>
      <p:sp>
        <p:nvSpPr>
          <p:cNvPr id="3" name="TextBox 2">
            <a:extLst>
              <a:ext uri="{FF2B5EF4-FFF2-40B4-BE49-F238E27FC236}">
                <a16:creationId xmlns:a16="http://schemas.microsoft.com/office/drawing/2014/main" id="{8CBBACCE-734E-CD09-5F7E-EEAED292D2F5}"/>
              </a:ext>
            </a:extLst>
          </p:cNvPr>
          <p:cNvSpPr txBox="1"/>
          <p:nvPr/>
        </p:nvSpPr>
        <p:spPr>
          <a:xfrm>
            <a:off x="5953" y="1491916"/>
            <a:ext cx="6084092"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مريم راوي</a:t>
            </a:r>
          </a:p>
        </p:txBody>
      </p:sp>
    </p:spTree>
    <p:extLst>
      <p:ext uri="{BB962C8B-B14F-4D97-AF65-F5344CB8AC3E}">
        <p14:creationId xmlns:p14="http://schemas.microsoft.com/office/powerpoint/2010/main" val="2304853063"/>
      </p:ext>
    </p:extLst>
  </p:cSld>
  <p:clrMapOvr>
    <a:masterClrMapping/>
  </p:clrMapOvr>
  <p:transition spd="slow">
    <p:wipe/>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FEBB-DE3A-E3C6-F8AE-888AA8DB78AC}"/>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14331D3F-3A79-F832-2DBE-0C7E56AE52F9}"/>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535C8F75-FB9C-D5D8-BE51-357DA86C8476}"/>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AE21BCC7-C9A7-6C86-03B9-B89BE325142A}"/>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DD8AC2A7-5653-DA67-FB8C-5A66B1C8CB0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C3B234AB-ADDB-E3B8-011D-FA31AB55DFBB}"/>
              </a:ext>
            </a:extLst>
          </p:cNvPr>
          <p:cNvSpPr txBox="1"/>
          <p:nvPr/>
        </p:nvSpPr>
        <p:spPr>
          <a:xfrm>
            <a:off x="6095999" y="1491916"/>
            <a:ext cx="6090045"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روماني ابراهيم</a:t>
            </a:r>
          </a:p>
        </p:txBody>
      </p:sp>
      <p:sp>
        <p:nvSpPr>
          <p:cNvPr id="3" name="TextBox 2">
            <a:extLst>
              <a:ext uri="{FF2B5EF4-FFF2-40B4-BE49-F238E27FC236}">
                <a16:creationId xmlns:a16="http://schemas.microsoft.com/office/drawing/2014/main" id="{CCD727EB-961C-5E06-1595-4F12637EEE2F}"/>
              </a:ext>
            </a:extLst>
          </p:cNvPr>
          <p:cNvSpPr txBox="1"/>
          <p:nvPr/>
        </p:nvSpPr>
        <p:spPr>
          <a:xfrm>
            <a:off x="5953" y="1491916"/>
            <a:ext cx="6084092"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مني شفيق</a:t>
            </a:r>
          </a:p>
        </p:txBody>
      </p:sp>
    </p:spTree>
    <p:extLst>
      <p:ext uri="{BB962C8B-B14F-4D97-AF65-F5344CB8AC3E}">
        <p14:creationId xmlns:p14="http://schemas.microsoft.com/office/powerpoint/2010/main" val="3702228326"/>
      </p:ext>
    </p:extLst>
  </p:cSld>
  <p:clrMapOvr>
    <a:masterClrMapping/>
  </p:clrMapOvr>
  <p:transition spd="slow">
    <p:wipe/>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55231-79E7-0B7E-2BA4-6CF89A4757A0}"/>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DD89983C-FA6A-C83D-E0C2-4818C31E504F}"/>
              </a:ext>
            </a:extLst>
          </p:cNvPr>
          <p:cNvPicPr>
            <a:picLocks noChangeAspect="1"/>
          </p:cNvPicPr>
          <p:nvPr/>
        </p:nvPicPr>
        <p:blipFill>
          <a:blip r:embed="rId2">
            <a:alphaModFix amt="70000"/>
          </a:blip>
          <a:srcRect/>
          <a:stretch/>
        </p:blipFill>
        <p:spPr>
          <a:xfrm>
            <a:off x="5953" y="29904"/>
            <a:ext cx="12180092" cy="6798190"/>
          </a:xfrm>
          <a:prstGeom prst="rect">
            <a:avLst/>
          </a:prstGeom>
          <a:effectLst>
            <a:softEdge rad="254000"/>
          </a:effectLst>
        </p:spPr>
      </p:pic>
      <p:sp>
        <p:nvSpPr>
          <p:cNvPr id="8" name="Oval 7">
            <a:extLst>
              <a:ext uri="{FF2B5EF4-FFF2-40B4-BE49-F238E27FC236}">
                <a16:creationId xmlns:a16="http://schemas.microsoft.com/office/drawing/2014/main" id="{86E3C11F-2079-3DD4-7160-4CEDF481C751}"/>
              </a:ext>
            </a:extLst>
          </p:cNvPr>
          <p:cNvSpPr/>
          <p:nvPr/>
        </p:nvSpPr>
        <p:spPr>
          <a:xfrm>
            <a:off x="10247965" y="0"/>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359939F-CC7E-FEEC-76CA-B1C4B460308A}"/>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072475" y="0"/>
            <a:ext cx="2119525" cy="1491916"/>
          </a:xfrm>
          <a:prstGeom prst="rect">
            <a:avLst/>
          </a:prstGeom>
        </p:spPr>
      </p:pic>
      <p:pic>
        <p:nvPicPr>
          <p:cNvPr id="6" name="Picture 5">
            <a:extLst>
              <a:ext uri="{FF2B5EF4-FFF2-40B4-BE49-F238E27FC236}">
                <a16:creationId xmlns:a16="http://schemas.microsoft.com/office/drawing/2014/main" id="{B02EA85B-E3BE-0E09-9357-182916FB099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549317" cy="1663636"/>
          </a:xfrm>
          <a:prstGeom prst="rect">
            <a:avLst/>
          </a:prstGeom>
        </p:spPr>
      </p:pic>
      <p:sp>
        <p:nvSpPr>
          <p:cNvPr id="4" name="TextBox 3">
            <a:extLst>
              <a:ext uri="{FF2B5EF4-FFF2-40B4-BE49-F238E27FC236}">
                <a16:creationId xmlns:a16="http://schemas.microsoft.com/office/drawing/2014/main" id="{114EF053-22C6-9525-E167-0EF2CA75A412}"/>
              </a:ext>
            </a:extLst>
          </p:cNvPr>
          <p:cNvSpPr txBox="1"/>
          <p:nvPr/>
        </p:nvSpPr>
        <p:spPr>
          <a:xfrm>
            <a:off x="6095999" y="1491916"/>
            <a:ext cx="6090045"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تامر وليم</a:t>
            </a:r>
          </a:p>
        </p:txBody>
      </p:sp>
      <p:sp>
        <p:nvSpPr>
          <p:cNvPr id="3" name="TextBox 2">
            <a:extLst>
              <a:ext uri="{FF2B5EF4-FFF2-40B4-BE49-F238E27FC236}">
                <a16:creationId xmlns:a16="http://schemas.microsoft.com/office/drawing/2014/main" id="{6BC9890B-79B9-CA48-9DD3-031ED256F63E}"/>
              </a:ext>
            </a:extLst>
          </p:cNvPr>
          <p:cNvSpPr txBox="1"/>
          <p:nvPr/>
        </p:nvSpPr>
        <p:spPr>
          <a:xfrm>
            <a:off x="5953" y="1491916"/>
            <a:ext cx="6084092" cy="1569660"/>
          </a:xfrm>
          <a:prstGeom prst="rect">
            <a:avLst/>
          </a:prstGeom>
          <a:noFill/>
        </p:spPr>
        <p:txBody>
          <a:bodyPr wrap="square">
            <a:spAutoFit/>
          </a:bodyPr>
          <a:lstStyle/>
          <a:p>
            <a:pPr algn="ctr"/>
            <a:r>
              <a:rPr lang="ar-SA" sz="9600" b="1" dirty="0">
                <a:ln w="6600">
                  <a:solidFill>
                    <a:schemeClr val="accent2"/>
                  </a:solidFill>
                  <a:prstDash val="solid"/>
                </a:ln>
                <a:solidFill>
                  <a:srgbClr val="FFFFFF"/>
                </a:solidFill>
                <a:effectLst>
                  <a:outerShdw dist="38100" dir="2700000" algn="tl" rotWithShape="0">
                    <a:schemeClr val="accent2"/>
                  </a:outerShdw>
                </a:effectLst>
                <a:ea typeface="+mn-lt"/>
                <a:cs typeface="+mn-lt"/>
              </a:rPr>
              <a:t>ماريان مجدي</a:t>
            </a:r>
          </a:p>
        </p:txBody>
      </p:sp>
    </p:spTree>
    <p:extLst>
      <p:ext uri="{BB962C8B-B14F-4D97-AF65-F5344CB8AC3E}">
        <p14:creationId xmlns:p14="http://schemas.microsoft.com/office/powerpoint/2010/main" val="3207908240"/>
      </p:ext>
    </p:extLst>
  </p:cSld>
  <p:clrMapOvr>
    <a:masterClrMapping/>
  </p:clrMapOvr>
  <p:transition spd="slow">
    <p:wipe/>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82EEE-BFB6-A29B-9D8C-FCE8A184D23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B933043-64BD-276B-6716-1136144AE673}"/>
              </a:ext>
            </a:extLst>
          </p:cNvPr>
          <p:cNvPicPr>
            <a:picLocks noChangeAspect="1"/>
          </p:cNvPicPr>
          <p:nvPr/>
        </p:nvPicPr>
        <p:blipFill>
          <a:blip r:embed="rId2">
            <a:alphaModFix amt="85000"/>
          </a:blip>
          <a:srcRect/>
          <a:stretch/>
        </p:blipFill>
        <p:spPr>
          <a:xfrm>
            <a:off x="36609" y="24998"/>
            <a:ext cx="12108086" cy="6758002"/>
          </a:xfrm>
          <a:prstGeom prst="rect">
            <a:avLst/>
          </a:prstGeom>
          <a:effectLst>
            <a:softEdge rad="254000"/>
          </a:effectLst>
        </p:spPr>
      </p:pic>
      <p:pic>
        <p:nvPicPr>
          <p:cNvPr id="6" name="Picture 5">
            <a:extLst>
              <a:ext uri="{FF2B5EF4-FFF2-40B4-BE49-F238E27FC236}">
                <a16:creationId xmlns:a16="http://schemas.microsoft.com/office/drawing/2014/main" id="{800AD721-4721-C5AA-694E-FC44F099E6A0}"/>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F5DF2D0F-62DC-8130-D839-0A9D496401BD}"/>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16931EE-6EAD-1F91-3D13-3861ED2A006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DD5C5AC3-C8F3-AEE5-EFCA-EBCEEB29CEB3}"/>
              </a:ext>
            </a:extLst>
          </p:cNvPr>
          <p:cNvSpPr txBox="1"/>
          <p:nvPr/>
        </p:nvSpPr>
        <p:spPr>
          <a:xfrm>
            <a:off x="36609" y="4813695"/>
            <a:ext cx="12191999" cy="1862048"/>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11500" b="1" u="sng" dirty="0">
                <a:ln w="9525">
                  <a:solidFill>
                    <a:schemeClr val="bg1"/>
                  </a:solidFill>
                  <a:prstDash val="solid"/>
                </a:ln>
                <a:effectLst>
                  <a:outerShdw blurRad="12700" dist="38100" dir="2700000" algn="tl" rotWithShape="0">
                    <a:schemeClr val="bg1">
                      <a:lumMod val="50000"/>
                    </a:schemeClr>
                  </a:outerShdw>
                </a:effectLst>
              </a:rPr>
              <a:t>بعين متحننة</a:t>
            </a:r>
            <a:endParaRPr lang="en-EG" sz="11500" b="1" u="sng"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515177156"/>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19474-CD94-98AA-C810-2413D3B9271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9158344-FC44-236C-5305-FCDB8B48AAC7}"/>
              </a:ext>
            </a:extLst>
          </p:cNvPr>
          <p:cNvPicPr>
            <a:picLocks noChangeAspect="1"/>
          </p:cNvPicPr>
          <p:nvPr/>
        </p:nvPicPr>
        <p:blipFill>
          <a:blip r:embed="rId2">
            <a:alphaModFix amt="85000"/>
          </a:blip>
          <a:srcRect/>
          <a:stretch/>
        </p:blipFill>
        <p:spPr>
          <a:xfrm>
            <a:off x="36609" y="24998"/>
            <a:ext cx="12108086" cy="6758001"/>
          </a:xfrm>
          <a:prstGeom prst="rect">
            <a:avLst/>
          </a:prstGeom>
          <a:effectLst>
            <a:softEdge rad="254000"/>
          </a:effectLst>
        </p:spPr>
      </p:pic>
      <p:pic>
        <p:nvPicPr>
          <p:cNvPr id="6" name="Picture 5">
            <a:extLst>
              <a:ext uri="{FF2B5EF4-FFF2-40B4-BE49-F238E27FC236}">
                <a16:creationId xmlns:a16="http://schemas.microsoft.com/office/drawing/2014/main" id="{D15AB399-395C-298F-5C55-803B0832F711}"/>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F490AD76-B5C5-6D51-CA9F-B473C399B72B}"/>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6BD21CD-8415-9286-B0FF-46E074E8D3A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3584842B-8B6D-7B87-B701-1C349F97FB80}"/>
              </a:ext>
            </a:extLst>
          </p:cNvPr>
          <p:cNvSpPr txBox="1"/>
          <p:nvPr/>
        </p:nvSpPr>
        <p:spPr>
          <a:xfrm>
            <a:off x="4953000" y="2497976"/>
            <a:ext cx="6966858" cy="1862048"/>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11500" dirty="0">
                <a:ln w="0"/>
                <a:solidFill>
                  <a:schemeClr val="accent1"/>
                </a:solidFill>
                <a:effectLst>
                  <a:outerShdw blurRad="38100" dist="25400" dir="5400000" algn="ctr" rotWithShape="0">
                    <a:srgbClr val="6E747A">
                      <a:alpha val="43000"/>
                    </a:srgbClr>
                  </a:outerShdw>
                </a:effectLst>
              </a:rPr>
              <a:t>بعين متحننة</a:t>
            </a:r>
            <a:endParaRPr lang="en-EG" sz="115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83743864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840B5-34F1-D531-5004-F21B0564A66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0380A9B-397B-D41F-A1DF-588950DE5FDD}"/>
              </a:ext>
            </a:extLst>
          </p:cNvPr>
          <p:cNvPicPr>
            <a:picLocks noChangeAspect="1"/>
          </p:cNvPicPr>
          <p:nvPr/>
        </p:nvPicPr>
        <p:blipFill>
          <a:blip r:embed="rId2">
            <a:alphaModFix amt="85000"/>
          </a:blip>
          <a:srcRect/>
          <a:stretch/>
        </p:blipFill>
        <p:spPr>
          <a:xfrm>
            <a:off x="36609" y="24998"/>
            <a:ext cx="12108086" cy="6758001"/>
          </a:xfrm>
          <a:prstGeom prst="rect">
            <a:avLst/>
          </a:prstGeom>
          <a:effectLst>
            <a:softEdge rad="254000"/>
          </a:effectLst>
        </p:spPr>
      </p:pic>
      <p:pic>
        <p:nvPicPr>
          <p:cNvPr id="6" name="Picture 5">
            <a:extLst>
              <a:ext uri="{FF2B5EF4-FFF2-40B4-BE49-F238E27FC236}">
                <a16:creationId xmlns:a16="http://schemas.microsoft.com/office/drawing/2014/main" id="{E3BED13F-A6C6-C15B-99C0-E475C11373AB}"/>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86922AC3-8576-5E4D-647E-8802A075E063}"/>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3FAC953-10B1-6672-8089-846FBBDEDD6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23FF31DE-26F7-C003-5367-D407A44DC329}"/>
              </a:ext>
            </a:extLst>
          </p:cNvPr>
          <p:cNvSpPr txBox="1"/>
          <p:nvPr/>
        </p:nvSpPr>
        <p:spPr>
          <a:xfrm>
            <a:off x="4953000" y="2497976"/>
            <a:ext cx="6966858" cy="3046988"/>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9600" dirty="0">
                <a:ln w="0"/>
                <a:solidFill>
                  <a:schemeClr val="accent1"/>
                </a:solidFill>
                <a:effectLst>
                  <a:outerShdw blurRad="38100" dist="25400" dir="5400000" algn="ctr" rotWithShape="0">
                    <a:srgbClr val="6E747A">
                      <a:alpha val="43000"/>
                    </a:srgbClr>
                  </a:outerShdw>
                </a:effectLst>
              </a:rPr>
              <a:t>ياربي أنظر إلى ضَعفِي </a:t>
            </a:r>
            <a:endParaRPr lang="en-EG" sz="96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59559998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D6DC9-2C1B-669A-7C0D-49D97123D59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F232210-5A5C-6816-F274-0FA6E1AC8345}"/>
              </a:ext>
            </a:extLst>
          </p:cNvPr>
          <p:cNvPicPr>
            <a:picLocks noChangeAspect="1"/>
          </p:cNvPicPr>
          <p:nvPr/>
        </p:nvPicPr>
        <p:blipFill>
          <a:blip r:embed="rId2">
            <a:alphaModFix amt="85000"/>
          </a:blip>
          <a:srcRect/>
          <a:stretch/>
        </p:blipFill>
        <p:spPr>
          <a:xfrm>
            <a:off x="36609" y="24998"/>
            <a:ext cx="12108086" cy="6758001"/>
          </a:xfrm>
          <a:prstGeom prst="rect">
            <a:avLst/>
          </a:prstGeom>
          <a:effectLst>
            <a:softEdge rad="254000"/>
          </a:effectLst>
        </p:spPr>
      </p:pic>
      <p:pic>
        <p:nvPicPr>
          <p:cNvPr id="6" name="Picture 5">
            <a:extLst>
              <a:ext uri="{FF2B5EF4-FFF2-40B4-BE49-F238E27FC236}">
                <a16:creationId xmlns:a16="http://schemas.microsoft.com/office/drawing/2014/main" id="{26BA2082-EBE3-4457-3EEF-6DAE418939D0}"/>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48E11A95-A448-A7BE-0402-0234C61A335D}"/>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E5B9234-22A6-E174-688E-D249416678E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2260A081-98CF-98AE-3FD9-AA85A2317A6D}"/>
              </a:ext>
            </a:extLst>
          </p:cNvPr>
          <p:cNvSpPr txBox="1"/>
          <p:nvPr/>
        </p:nvSpPr>
        <p:spPr>
          <a:xfrm>
            <a:off x="4953000" y="2497976"/>
            <a:ext cx="6966858" cy="2800767"/>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dirty="0">
                <a:ln w="0"/>
                <a:solidFill>
                  <a:schemeClr val="accent1"/>
                </a:solidFill>
                <a:effectLst>
                  <a:outerShdw blurRad="38100" dist="25400" dir="5400000" algn="ctr" rotWithShape="0">
                    <a:srgbClr val="6E747A">
                      <a:alpha val="43000"/>
                    </a:srgbClr>
                  </a:outerShdw>
                </a:effectLst>
              </a:rPr>
              <a:t>فعما قليل تفنى حياتي</a:t>
            </a:r>
            <a:endParaRPr lang="en-EG" sz="88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72706648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685BB-1121-6E17-1DB5-13836AC0C47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7F2916E-9D25-55B0-F3FA-5885FCE37816}"/>
              </a:ext>
            </a:extLst>
          </p:cNvPr>
          <p:cNvPicPr>
            <a:picLocks noChangeAspect="1"/>
          </p:cNvPicPr>
          <p:nvPr/>
        </p:nvPicPr>
        <p:blipFill>
          <a:blip r:embed="rId2">
            <a:alphaModFix amt="85000"/>
          </a:blip>
          <a:srcRect/>
          <a:stretch/>
        </p:blipFill>
        <p:spPr>
          <a:xfrm>
            <a:off x="36609" y="24998"/>
            <a:ext cx="12108086" cy="6758001"/>
          </a:xfrm>
          <a:prstGeom prst="rect">
            <a:avLst/>
          </a:prstGeom>
          <a:effectLst>
            <a:softEdge rad="254000"/>
          </a:effectLst>
        </p:spPr>
      </p:pic>
      <p:pic>
        <p:nvPicPr>
          <p:cNvPr id="6" name="Picture 5">
            <a:extLst>
              <a:ext uri="{FF2B5EF4-FFF2-40B4-BE49-F238E27FC236}">
                <a16:creationId xmlns:a16="http://schemas.microsoft.com/office/drawing/2014/main" id="{4A53C1DB-AD5E-0432-E68C-2F0E1DBEAFD4}"/>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3831329C-1E5E-38A4-1BA1-A2060549E86C}"/>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54368BC-61CD-283E-3780-58F558011B4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B7CB3712-8292-FC7A-9FD3-B4D2181530A7}"/>
              </a:ext>
            </a:extLst>
          </p:cNvPr>
          <p:cNvSpPr txBox="1"/>
          <p:nvPr/>
        </p:nvSpPr>
        <p:spPr>
          <a:xfrm>
            <a:off x="4953000" y="2497976"/>
            <a:ext cx="6966858" cy="1862048"/>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11500" dirty="0">
                <a:ln w="0"/>
                <a:solidFill>
                  <a:schemeClr val="accent1"/>
                </a:solidFill>
                <a:effectLst>
                  <a:outerShdw blurRad="38100" dist="25400" dir="5400000" algn="ctr" rotWithShape="0">
                    <a:srgbClr val="6E747A">
                      <a:alpha val="43000"/>
                    </a:srgbClr>
                  </a:outerShdw>
                </a:effectLst>
              </a:rPr>
              <a:t>بعين متحننة</a:t>
            </a:r>
            <a:endParaRPr lang="en-EG" sz="115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24279070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B8BA5-947E-D101-0203-5A7687E4907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A977018-1D47-55F3-026F-475E31D0AAAF}"/>
              </a:ext>
            </a:extLst>
          </p:cNvPr>
          <p:cNvPicPr>
            <a:picLocks noChangeAspect="1"/>
          </p:cNvPicPr>
          <p:nvPr/>
        </p:nvPicPr>
        <p:blipFill>
          <a:blip r:embed="rId2">
            <a:alphaModFix amt="85000"/>
          </a:blip>
          <a:srcRect/>
          <a:stretch/>
        </p:blipFill>
        <p:spPr>
          <a:xfrm>
            <a:off x="36609" y="24998"/>
            <a:ext cx="12108086" cy="6758001"/>
          </a:xfrm>
          <a:prstGeom prst="rect">
            <a:avLst/>
          </a:prstGeom>
          <a:effectLst>
            <a:softEdge rad="254000"/>
          </a:effectLst>
        </p:spPr>
      </p:pic>
      <p:pic>
        <p:nvPicPr>
          <p:cNvPr id="6" name="Picture 5">
            <a:extLst>
              <a:ext uri="{FF2B5EF4-FFF2-40B4-BE49-F238E27FC236}">
                <a16:creationId xmlns:a16="http://schemas.microsoft.com/office/drawing/2014/main" id="{947B5BFE-D5B4-CCF1-A56B-CD4F4A53B3DE}"/>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0B2A213D-FCF4-EC89-ECAC-F894C6F6ED20}"/>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07F00A8C-DF79-1E95-ED8A-35F68F7EC2F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24007F08-4D70-C406-A769-A40AFE030CD2}"/>
              </a:ext>
            </a:extLst>
          </p:cNvPr>
          <p:cNvSpPr txBox="1"/>
          <p:nvPr/>
        </p:nvSpPr>
        <p:spPr>
          <a:xfrm>
            <a:off x="4953000" y="2497976"/>
            <a:ext cx="6966858" cy="3046988"/>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9600" dirty="0">
                <a:ln w="0"/>
                <a:solidFill>
                  <a:schemeClr val="accent1"/>
                </a:solidFill>
                <a:effectLst>
                  <a:outerShdw blurRad="38100" dist="25400" dir="5400000" algn="ctr" rotWithShape="0">
                    <a:srgbClr val="6E747A">
                      <a:alpha val="43000"/>
                    </a:srgbClr>
                  </a:outerShdw>
                </a:effectLst>
              </a:rPr>
              <a:t>ياربي أنظر إلى ضَعفِي </a:t>
            </a:r>
            <a:endParaRPr lang="en-EG" sz="96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93573143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3A118-3C60-1EE3-0BAD-153577088AC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48AFACE-9A34-20A5-5CA0-481C210F0377}"/>
              </a:ext>
            </a:extLst>
          </p:cNvPr>
          <p:cNvPicPr>
            <a:picLocks noChangeAspect="1"/>
          </p:cNvPicPr>
          <p:nvPr/>
        </p:nvPicPr>
        <p:blipFill>
          <a:blip r:embed="rId2">
            <a:alphaModFix amt="85000"/>
          </a:blip>
          <a:srcRect/>
          <a:stretch/>
        </p:blipFill>
        <p:spPr>
          <a:xfrm>
            <a:off x="36609" y="24998"/>
            <a:ext cx="12108086" cy="6758001"/>
          </a:xfrm>
          <a:prstGeom prst="rect">
            <a:avLst/>
          </a:prstGeom>
          <a:effectLst>
            <a:softEdge rad="254000"/>
          </a:effectLst>
        </p:spPr>
      </p:pic>
      <p:pic>
        <p:nvPicPr>
          <p:cNvPr id="6" name="Picture 5">
            <a:extLst>
              <a:ext uri="{FF2B5EF4-FFF2-40B4-BE49-F238E27FC236}">
                <a16:creationId xmlns:a16="http://schemas.microsoft.com/office/drawing/2014/main" id="{AC2FDC98-BC1C-8C7E-8696-6A086695D67A}"/>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8F373C12-E5BD-5DD1-DA87-74FDB79E4030}"/>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BFFECCA-6E30-3245-B021-125766E10E4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E251E4AB-94C6-E0F9-CFF5-0D46538CC407}"/>
              </a:ext>
            </a:extLst>
          </p:cNvPr>
          <p:cNvSpPr txBox="1"/>
          <p:nvPr/>
        </p:nvSpPr>
        <p:spPr>
          <a:xfrm>
            <a:off x="4953000" y="2497976"/>
            <a:ext cx="6966858" cy="2800767"/>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dirty="0">
                <a:ln w="0"/>
                <a:solidFill>
                  <a:schemeClr val="accent1"/>
                </a:solidFill>
                <a:effectLst>
                  <a:outerShdw blurRad="38100" dist="25400" dir="5400000" algn="ctr" rotWithShape="0">
                    <a:srgbClr val="6E747A">
                      <a:alpha val="43000"/>
                    </a:srgbClr>
                  </a:outerShdw>
                </a:effectLst>
              </a:rPr>
              <a:t>فعما قليل تفنى حياتي</a:t>
            </a:r>
            <a:endParaRPr lang="en-EG" sz="88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04932602"/>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27AF1-60D2-FA0E-7DB1-F403CC0D84D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0C65FC8-8BAC-D394-E29A-7EBE3AA2F751}"/>
              </a:ext>
            </a:extLst>
          </p:cNvPr>
          <p:cNvPicPr>
            <a:picLocks noChangeAspect="1"/>
          </p:cNvPicPr>
          <p:nvPr/>
        </p:nvPicPr>
        <p:blipFill>
          <a:blip r:embed="rId2">
            <a:alphaModFix amt="85000"/>
          </a:blip>
          <a:srcRect/>
          <a:stretch/>
        </p:blipFill>
        <p:spPr>
          <a:xfrm>
            <a:off x="36609" y="24998"/>
            <a:ext cx="12108085" cy="6758001"/>
          </a:xfrm>
          <a:prstGeom prst="rect">
            <a:avLst/>
          </a:prstGeom>
          <a:effectLst>
            <a:softEdge rad="254000"/>
          </a:effectLst>
        </p:spPr>
      </p:pic>
      <p:pic>
        <p:nvPicPr>
          <p:cNvPr id="6" name="Picture 5">
            <a:extLst>
              <a:ext uri="{FF2B5EF4-FFF2-40B4-BE49-F238E27FC236}">
                <a16:creationId xmlns:a16="http://schemas.microsoft.com/office/drawing/2014/main" id="{73E1C451-C871-EB8B-FD45-361A4E3B88B0}"/>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57E0246F-B822-9F5E-36E0-943EB9FBF047}"/>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66BDF4EA-DFFD-12C2-C512-9FE4C8E2AA4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2AFEC2EE-49AF-3AEA-56DE-D9E0A3CA3E3B}"/>
              </a:ext>
            </a:extLst>
          </p:cNvPr>
          <p:cNvSpPr txBox="1"/>
          <p:nvPr/>
        </p:nvSpPr>
        <p:spPr>
          <a:xfrm>
            <a:off x="-1" y="3891348"/>
            <a:ext cx="12192001" cy="1446550"/>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b="1" spc="50" dirty="0">
                <a:ln w="0"/>
                <a:solidFill>
                  <a:schemeClr val="bg2"/>
                </a:solidFill>
                <a:effectLst>
                  <a:innerShdw blurRad="63500" dist="50800" dir="13500000">
                    <a:srgbClr val="000000">
                      <a:alpha val="50000"/>
                    </a:srgbClr>
                  </a:innerShdw>
                </a:effectLst>
              </a:rPr>
              <a:t>وبأعمالي ليس ليا خلاص</a:t>
            </a:r>
            <a:endParaRPr lang="en-EG" sz="8800" b="1" spc="50" dirty="0">
              <a:ln w="0"/>
              <a:solidFill>
                <a:schemeClr val="bg2"/>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20551477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3167D-C643-6E3A-9DF9-3AD568E1C54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B585A03-E138-D298-3081-5697C19EBFA0}"/>
              </a:ext>
            </a:extLst>
          </p:cNvPr>
          <p:cNvPicPr>
            <a:picLocks noChangeAspect="1"/>
          </p:cNvPicPr>
          <p:nvPr/>
        </p:nvPicPr>
        <p:blipFill>
          <a:blip r:embed="rId2">
            <a:alphaModFix amt="85000"/>
          </a:blip>
          <a:srcRect/>
          <a:stretch/>
        </p:blipFill>
        <p:spPr>
          <a:xfrm>
            <a:off x="36609" y="24998"/>
            <a:ext cx="12108085" cy="6758001"/>
          </a:xfrm>
          <a:prstGeom prst="rect">
            <a:avLst/>
          </a:prstGeom>
          <a:effectLst>
            <a:softEdge rad="254000"/>
          </a:effectLst>
        </p:spPr>
      </p:pic>
      <p:pic>
        <p:nvPicPr>
          <p:cNvPr id="6" name="Picture 5">
            <a:extLst>
              <a:ext uri="{FF2B5EF4-FFF2-40B4-BE49-F238E27FC236}">
                <a16:creationId xmlns:a16="http://schemas.microsoft.com/office/drawing/2014/main" id="{B9311DAD-4671-7CE2-6F77-53D177D2082A}"/>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C66AB832-8649-A093-0A7A-D0766ABD6A00}"/>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C1CD98B-30AF-1F0C-7F3D-FB649E95CA7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44DA2EFA-B32B-AFC5-ABDF-130F9351EBB4}"/>
              </a:ext>
            </a:extLst>
          </p:cNvPr>
          <p:cNvSpPr txBox="1"/>
          <p:nvPr/>
        </p:nvSpPr>
        <p:spPr>
          <a:xfrm>
            <a:off x="-1" y="3891348"/>
            <a:ext cx="12192001" cy="1446550"/>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b="1" dirty="0">
                <a:ln w="22225">
                  <a:solidFill>
                    <a:schemeClr val="accent2"/>
                  </a:solidFill>
                  <a:prstDash val="solid"/>
                </a:ln>
                <a:solidFill>
                  <a:schemeClr val="accent2">
                    <a:lumMod val="40000"/>
                    <a:lumOff val="60000"/>
                  </a:schemeClr>
                </a:solidFill>
              </a:rPr>
              <a:t> .. وبأعمالي ليس ليا خلاص</a:t>
            </a:r>
            <a:endParaRPr lang="en-EG" sz="8800"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3178372793"/>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37B3F-A11C-0C82-48EE-B507BE0FA56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2DDBC84-4105-2F49-2CEE-9294B7B3078F}"/>
              </a:ext>
            </a:extLst>
          </p:cNvPr>
          <p:cNvPicPr>
            <a:picLocks noChangeAspect="1"/>
          </p:cNvPicPr>
          <p:nvPr/>
        </p:nvPicPr>
        <p:blipFill>
          <a:blip r:embed="rId2">
            <a:alphaModFix amt="85000"/>
          </a:blip>
          <a:srcRect/>
          <a:stretch/>
        </p:blipFill>
        <p:spPr>
          <a:xfrm>
            <a:off x="36609" y="24998"/>
            <a:ext cx="12108085" cy="6758000"/>
          </a:xfrm>
          <a:prstGeom prst="rect">
            <a:avLst/>
          </a:prstGeom>
          <a:effectLst>
            <a:softEdge rad="254000"/>
          </a:effectLst>
        </p:spPr>
      </p:pic>
      <p:pic>
        <p:nvPicPr>
          <p:cNvPr id="6" name="Picture 5">
            <a:extLst>
              <a:ext uri="{FF2B5EF4-FFF2-40B4-BE49-F238E27FC236}">
                <a16:creationId xmlns:a16="http://schemas.microsoft.com/office/drawing/2014/main" id="{6CEE9A86-F0E9-C382-76B0-8CDA9EE5602B}"/>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8831354D-24E7-F689-DC6D-AEB18553B8FE}"/>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1ADB07D-D48C-2323-47E2-5FF627628B8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6DEEBE9F-D390-E95A-B3B0-144531A68EDB}"/>
              </a:ext>
            </a:extLst>
          </p:cNvPr>
          <p:cNvSpPr txBox="1"/>
          <p:nvPr/>
        </p:nvSpPr>
        <p:spPr>
          <a:xfrm>
            <a:off x="838200" y="4271073"/>
            <a:ext cx="9458458" cy="1446550"/>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فلهذا أسأل بعين رحيمة</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457240988"/>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2E5F9-964E-BC81-EED8-1B575786A08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751EAAE-D308-9157-1B44-0281BDCD2BCF}"/>
              </a:ext>
            </a:extLst>
          </p:cNvPr>
          <p:cNvPicPr>
            <a:picLocks noChangeAspect="1"/>
          </p:cNvPicPr>
          <p:nvPr/>
        </p:nvPicPr>
        <p:blipFill>
          <a:blip r:embed="rId2">
            <a:alphaModFix amt="85000"/>
          </a:blip>
          <a:srcRect/>
          <a:stretch/>
        </p:blipFill>
        <p:spPr>
          <a:xfrm>
            <a:off x="36609" y="24998"/>
            <a:ext cx="12108085" cy="6758000"/>
          </a:xfrm>
          <a:prstGeom prst="rect">
            <a:avLst/>
          </a:prstGeom>
          <a:effectLst>
            <a:softEdge rad="254000"/>
          </a:effectLst>
        </p:spPr>
      </p:pic>
      <p:pic>
        <p:nvPicPr>
          <p:cNvPr id="6" name="Picture 5">
            <a:extLst>
              <a:ext uri="{FF2B5EF4-FFF2-40B4-BE49-F238E27FC236}">
                <a16:creationId xmlns:a16="http://schemas.microsoft.com/office/drawing/2014/main" id="{82BD49F5-532D-9714-20DE-AB3237079DC2}"/>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27A9D387-8ABC-7613-4D58-F255C5CA24DF}"/>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BC19CDD-A90D-F642-D54F-213890275A7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21D5C8B6-2C65-9139-EBDA-69CBB527BDDE}"/>
              </a:ext>
            </a:extLst>
          </p:cNvPr>
          <p:cNvSpPr txBox="1"/>
          <p:nvPr/>
        </p:nvSpPr>
        <p:spPr>
          <a:xfrm>
            <a:off x="838200" y="4271073"/>
            <a:ext cx="10515600" cy="1446550"/>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 فلهذا أسأل بعين رحيمة</a:t>
            </a:r>
            <a:endParaRPr lang="en-EG" sz="88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val="1095677088"/>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AE7BC-5DF4-AE82-8B97-90835FB0DFB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080708F-7B47-C36E-346C-64F3A6254370}"/>
              </a:ext>
            </a:extLst>
          </p:cNvPr>
          <p:cNvPicPr>
            <a:picLocks noChangeAspect="1"/>
          </p:cNvPicPr>
          <p:nvPr/>
        </p:nvPicPr>
        <p:blipFill>
          <a:blip r:embed="rId2">
            <a:alphaModFix amt="85000"/>
          </a:blip>
          <a:srcRect/>
          <a:stretch/>
        </p:blipFill>
        <p:spPr>
          <a:xfrm>
            <a:off x="36609" y="24998"/>
            <a:ext cx="12108085" cy="6758001"/>
          </a:xfrm>
          <a:prstGeom prst="rect">
            <a:avLst/>
          </a:prstGeom>
          <a:effectLst>
            <a:softEdge rad="254000"/>
          </a:effectLst>
        </p:spPr>
      </p:pic>
      <p:pic>
        <p:nvPicPr>
          <p:cNvPr id="6" name="Picture 5">
            <a:extLst>
              <a:ext uri="{FF2B5EF4-FFF2-40B4-BE49-F238E27FC236}">
                <a16:creationId xmlns:a16="http://schemas.microsoft.com/office/drawing/2014/main" id="{825E2B43-AF20-5210-A222-20AE60FD4AEE}"/>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5C3FCF54-B727-50F1-142F-A6B606B156D7}"/>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C04E420A-E9E3-C8EB-AC6D-3689A651B19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57AB7352-D688-F9E9-ACFF-1B88B4B12FA7}"/>
              </a:ext>
            </a:extLst>
          </p:cNvPr>
          <p:cNvSpPr txBox="1"/>
          <p:nvPr/>
        </p:nvSpPr>
        <p:spPr>
          <a:xfrm>
            <a:off x="0" y="1420042"/>
            <a:ext cx="6476958" cy="2800767"/>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ياربي أنظر إلى ضعفي </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85190191"/>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6D60B8-2C03-5FD2-3863-F5E77F4113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10078AA-6148-6C24-E4AD-921735BE9E9C}"/>
              </a:ext>
            </a:extLst>
          </p:cNvPr>
          <p:cNvPicPr>
            <a:picLocks noChangeAspect="1"/>
          </p:cNvPicPr>
          <p:nvPr/>
        </p:nvPicPr>
        <p:blipFill>
          <a:blip r:embed="rId2">
            <a:alphaModFix amt="85000"/>
          </a:blip>
          <a:srcRect/>
          <a:stretch/>
        </p:blipFill>
        <p:spPr>
          <a:xfrm>
            <a:off x="36609" y="24998"/>
            <a:ext cx="12108085" cy="6758001"/>
          </a:xfrm>
          <a:prstGeom prst="rect">
            <a:avLst/>
          </a:prstGeom>
          <a:effectLst>
            <a:softEdge rad="254000"/>
          </a:effectLst>
        </p:spPr>
      </p:pic>
      <p:pic>
        <p:nvPicPr>
          <p:cNvPr id="6" name="Picture 5">
            <a:extLst>
              <a:ext uri="{FF2B5EF4-FFF2-40B4-BE49-F238E27FC236}">
                <a16:creationId xmlns:a16="http://schemas.microsoft.com/office/drawing/2014/main" id="{DA65BB2D-CCC7-8BBC-9A21-0D977D9F6100}"/>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F0F2DD43-F4F3-AA3E-D773-F47B4699E562}"/>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ECA4E2B-DDCD-6C99-CB9B-007D6B5BE24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4C12D82E-4CDC-B734-C6FC-F8A721CA2C14}"/>
              </a:ext>
            </a:extLst>
          </p:cNvPr>
          <p:cNvSpPr txBox="1"/>
          <p:nvPr/>
        </p:nvSpPr>
        <p:spPr>
          <a:xfrm>
            <a:off x="0" y="1420042"/>
            <a:ext cx="6476958" cy="2800767"/>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en-US" sz="88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a:t>
            </a:r>
            <a:r>
              <a:rPr lang="ar-SA" sz="88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ياربي أنظر إلى ضعفي </a:t>
            </a:r>
            <a:endParaRPr lang="en-EG" sz="88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ndParaRPr>
          </a:p>
        </p:txBody>
      </p:sp>
    </p:spTree>
    <p:extLst>
      <p:ext uri="{BB962C8B-B14F-4D97-AF65-F5344CB8AC3E}">
        <p14:creationId xmlns:p14="http://schemas.microsoft.com/office/powerpoint/2010/main" val="259146003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4FF48-A872-A5B8-6CCA-95397E87FB5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9E1F6E3-E755-C5A0-C362-DEA74B2683C1}"/>
              </a:ext>
            </a:extLst>
          </p:cNvPr>
          <p:cNvPicPr>
            <a:picLocks noChangeAspect="1"/>
          </p:cNvPicPr>
          <p:nvPr/>
        </p:nvPicPr>
        <p:blipFill>
          <a:blip r:embed="rId2">
            <a:alphaModFix amt="85000"/>
          </a:blip>
          <a:srcRect/>
          <a:stretch/>
        </p:blipFill>
        <p:spPr>
          <a:xfrm>
            <a:off x="36609" y="24998"/>
            <a:ext cx="12108085" cy="6758001"/>
          </a:xfrm>
          <a:prstGeom prst="rect">
            <a:avLst/>
          </a:prstGeom>
          <a:effectLst>
            <a:softEdge rad="254000"/>
          </a:effectLst>
        </p:spPr>
      </p:pic>
      <p:pic>
        <p:nvPicPr>
          <p:cNvPr id="6" name="Picture 5">
            <a:extLst>
              <a:ext uri="{FF2B5EF4-FFF2-40B4-BE49-F238E27FC236}">
                <a16:creationId xmlns:a16="http://schemas.microsoft.com/office/drawing/2014/main" id="{6B363B78-8723-D01A-3346-7CAF9CDAE6A3}"/>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510214AF-B89C-E1D5-8AFF-FE940F641AFD}"/>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B7C1438-6C76-400A-3E0F-35E62BF2344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41615379-971D-933A-BC28-B0D6643D9F19}"/>
              </a:ext>
            </a:extLst>
          </p:cNvPr>
          <p:cNvSpPr txBox="1"/>
          <p:nvPr/>
        </p:nvSpPr>
        <p:spPr>
          <a:xfrm>
            <a:off x="0" y="1420042"/>
            <a:ext cx="6476958" cy="1446550"/>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 وذلي ومسكنتي </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1357852749"/>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5C870-3809-5F93-D8FF-C3B520FB4B6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A45CC23-F7DE-8912-D39B-33E91304FDCC}"/>
              </a:ext>
            </a:extLst>
          </p:cNvPr>
          <p:cNvPicPr>
            <a:picLocks noChangeAspect="1"/>
          </p:cNvPicPr>
          <p:nvPr/>
        </p:nvPicPr>
        <p:blipFill>
          <a:blip r:embed="rId2">
            <a:alphaModFix amt="85000"/>
          </a:blip>
          <a:srcRect/>
          <a:stretch/>
        </p:blipFill>
        <p:spPr>
          <a:xfrm>
            <a:off x="36609" y="24998"/>
            <a:ext cx="12108085" cy="6758001"/>
          </a:xfrm>
          <a:prstGeom prst="rect">
            <a:avLst/>
          </a:prstGeom>
          <a:effectLst>
            <a:softEdge rad="254000"/>
          </a:effectLst>
        </p:spPr>
      </p:pic>
      <p:pic>
        <p:nvPicPr>
          <p:cNvPr id="6" name="Picture 5">
            <a:extLst>
              <a:ext uri="{FF2B5EF4-FFF2-40B4-BE49-F238E27FC236}">
                <a16:creationId xmlns:a16="http://schemas.microsoft.com/office/drawing/2014/main" id="{E1E6D058-7572-17B4-1772-1F63CFBB07A5}"/>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86C6094C-9456-2ECC-A0E5-D21596FBA944}"/>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7140D4B-AD59-22E3-CCE9-43E87205C84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16C3E6E5-08BF-592D-DBFC-2EB273828FE5}"/>
              </a:ext>
            </a:extLst>
          </p:cNvPr>
          <p:cNvSpPr txBox="1"/>
          <p:nvPr/>
        </p:nvSpPr>
        <p:spPr>
          <a:xfrm>
            <a:off x="0" y="1420042"/>
            <a:ext cx="6476958" cy="1446550"/>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 وغربتي ونجيني</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62774072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FB939-33C9-B81C-8444-5B51CE5573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9E15045-8672-44C8-A4E9-429E19319802}"/>
              </a:ext>
            </a:extLst>
          </p:cNvPr>
          <p:cNvPicPr>
            <a:picLocks noChangeAspect="1"/>
          </p:cNvPicPr>
          <p:nvPr/>
        </p:nvPicPr>
        <p:blipFill>
          <a:blip r:embed="rId2">
            <a:alphaModFix amt="85000"/>
          </a:blip>
          <a:srcRect/>
          <a:stretch/>
        </p:blipFill>
        <p:spPr>
          <a:xfrm>
            <a:off x="36609" y="24998"/>
            <a:ext cx="12108085" cy="6758001"/>
          </a:xfrm>
          <a:prstGeom prst="rect">
            <a:avLst/>
          </a:prstGeom>
          <a:effectLst>
            <a:softEdge rad="254000"/>
          </a:effectLst>
        </p:spPr>
      </p:pic>
      <p:pic>
        <p:nvPicPr>
          <p:cNvPr id="6" name="Picture 5">
            <a:extLst>
              <a:ext uri="{FF2B5EF4-FFF2-40B4-BE49-F238E27FC236}">
                <a16:creationId xmlns:a16="http://schemas.microsoft.com/office/drawing/2014/main" id="{B73FA81F-DDFC-E368-D85D-F3C1902A482F}"/>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96D06ECE-32E2-CEF5-D3BC-091015D76706}"/>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BBC35EF-E526-0742-B83D-CB86DE0D2DA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35A430D0-11F8-0AC6-9240-44E648D0A593}"/>
              </a:ext>
            </a:extLst>
          </p:cNvPr>
          <p:cNvSpPr txBox="1"/>
          <p:nvPr/>
        </p:nvSpPr>
        <p:spPr>
          <a:xfrm>
            <a:off x="0" y="1420042"/>
            <a:ext cx="6476958" cy="1446550"/>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 وذلي ومسكنتي </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53248134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24B03-BFFB-F7D5-057B-1B2E737E430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DB45DA7-4081-4C17-E281-A1CB23089565}"/>
              </a:ext>
            </a:extLst>
          </p:cNvPr>
          <p:cNvPicPr>
            <a:picLocks noChangeAspect="1"/>
          </p:cNvPicPr>
          <p:nvPr/>
        </p:nvPicPr>
        <p:blipFill>
          <a:blip r:embed="rId2">
            <a:alphaModFix amt="85000"/>
          </a:blip>
          <a:srcRect/>
          <a:stretch/>
        </p:blipFill>
        <p:spPr>
          <a:xfrm>
            <a:off x="36609" y="24998"/>
            <a:ext cx="12108085" cy="6758001"/>
          </a:xfrm>
          <a:prstGeom prst="rect">
            <a:avLst/>
          </a:prstGeom>
          <a:effectLst>
            <a:softEdge rad="254000"/>
          </a:effectLst>
        </p:spPr>
      </p:pic>
      <p:pic>
        <p:nvPicPr>
          <p:cNvPr id="6" name="Picture 5">
            <a:extLst>
              <a:ext uri="{FF2B5EF4-FFF2-40B4-BE49-F238E27FC236}">
                <a16:creationId xmlns:a16="http://schemas.microsoft.com/office/drawing/2014/main" id="{EC523250-3EBF-8E5E-A17F-BADA1D735751}"/>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39932D1F-F9AB-24DF-272C-B359C5729586}"/>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D9731ABF-BD08-AFE4-856C-88A765CA91D9}"/>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9912A0D4-D9F8-0D95-2D92-F3729C12484F}"/>
              </a:ext>
            </a:extLst>
          </p:cNvPr>
          <p:cNvSpPr txBox="1"/>
          <p:nvPr/>
        </p:nvSpPr>
        <p:spPr>
          <a:xfrm>
            <a:off x="0" y="1420042"/>
            <a:ext cx="6476958" cy="1446550"/>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 وغربتي ونجيني</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40529110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29AEE-544C-06CB-1658-4DE8C126955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377ED4B-3D8E-2598-C5FD-B1027D3C05F2}"/>
              </a:ext>
            </a:extLst>
          </p:cNvPr>
          <p:cNvPicPr>
            <a:picLocks noChangeAspect="1"/>
          </p:cNvPicPr>
          <p:nvPr/>
        </p:nvPicPr>
        <p:blipFill>
          <a:blip r:embed="rId2">
            <a:alphaModFix amt="85000"/>
          </a:blip>
          <a:srcRect/>
          <a:stretch/>
        </p:blipFill>
        <p:spPr>
          <a:xfrm>
            <a:off x="36609" y="24998"/>
            <a:ext cx="12108085" cy="6758001"/>
          </a:xfrm>
          <a:prstGeom prst="rect">
            <a:avLst/>
          </a:prstGeom>
          <a:effectLst>
            <a:softEdge rad="254000"/>
          </a:effectLst>
        </p:spPr>
      </p:pic>
      <p:pic>
        <p:nvPicPr>
          <p:cNvPr id="6" name="Picture 5">
            <a:extLst>
              <a:ext uri="{FF2B5EF4-FFF2-40B4-BE49-F238E27FC236}">
                <a16:creationId xmlns:a16="http://schemas.microsoft.com/office/drawing/2014/main" id="{E75633DA-44D1-32EE-1BE6-E375280D6EA5}"/>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652FEF0E-4836-E347-CAEE-B47B10D3E4EA}"/>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43F8E7C-375D-D807-399B-5501A5BACC6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9B475582-05F2-BCC9-68D5-2FA2A862A66F}"/>
              </a:ext>
            </a:extLst>
          </p:cNvPr>
          <p:cNvSpPr txBox="1"/>
          <p:nvPr/>
        </p:nvSpPr>
        <p:spPr>
          <a:xfrm>
            <a:off x="0" y="1420042"/>
            <a:ext cx="6476958" cy="1446550"/>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 وذلي ومسكنتي </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33057608"/>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6BFB8-B526-4FAA-5407-5D2E8690870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78B1B5C-473A-46AA-36C0-4E97F141ECAF}"/>
              </a:ext>
            </a:extLst>
          </p:cNvPr>
          <p:cNvPicPr>
            <a:picLocks noChangeAspect="1"/>
          </p:cNvPicPr>
          <p:nvPr/>
        </p:nvPicPr>
        <p:blipFill>
          <a:blip r:embed="rId2">
            <a:alphaModFix amt="85000"/>
          </a:blip>
          <a:srcRect/>
          <a:stretch/>
        </p:blipFill>
        <p:spPr>
          <a:xfrm>
            <a:off x="36609" y="24998"/>
            <a:ext cx="12108085" cy="6758001"/>
          </a:xfrm>
          <a:prstGeom prst="rect">
            <a:avLst/>
          </a:prstGeom>
          <a:effectLst>
            <a:softEdge rad="254000"/>
          </a:effectLst>
        </p:spPr>
      </p:pic>
      <p:pic>
        <p:nvPicPr>
          <p:cNvPr id="6" name="Picture 5">
            <a:extLst>
              <a:ext uri="{FF2B5EF4-FFF2-40B4-BE49-F238E27FC236}">
                <a16:creationId xmlns:a16="http://schemas.microsoft.com/office/drawing/2014/main" id="{1F3F49AC-7DEE-80E3-E1DD-82813F6193EB}"/>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8" name="Oval 7">
            <a:extLst>
              <a:ext uri="{FF2B5EF4-FFF2-40B4-BE49-F238E27FC236}">
                <a16:creationId xmlns:a16="http://schemas.microsoft.com/office/drawing/2014/main" id="{14F98844-0987-CFDA-A546-5AB194C0076C}"/>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A785809-DB9B-6B92-7934-F79EB16B0D5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0072477" y="59027"/>
            <a:ext cx="2216903" cy="1491916"/>
          </a:xfrm>
          <a:prstGeom prst="rect">
            <a:avLst/>
          </a:prstGeom>
        </p:spPr>
      </p:pic>
      <p:sp>
        <p:nvSpPr>
          <p:cNvPr id="9" name="TextBox 8">
            <a:extLst>
              <a:ext uri="{FF2B5EF4-FFF2-40B4-BE49-F238E27FC236}">
                <a16:creationId xmlns:a16="http://schemas.microsoft.com/office/drawing/2014/main" id="{013CCBE7-B8E6-797C-A3EC-7A04EDBDAAD7}"/>
              </a:ext>
            </a:extLst>
          </p:cNvPr>
          <p:cNvSpPr txBox="1"/>
          <p:nvPr/>
        </p:nvSpPr>
        <p:spPr>
          <a:xfrm>
            <a:off x="0" y="1420042"/>
            <a:ext cx="6476958" cy="1446550"/>
          </a:xfrm>
          <a:prstGeom prst="rect">
            <a:avLst/>
          </a:prstGeom>
          <a:noFill/>
        </p:spPr>
        <p:txBody>
          <a:bodyPr wrap="square" lIns="91440" tIns="45720" rIns="91440" bIns="45720" rtlCol="0" anchor="t">
            <a:spAutoFit/>
            <a:scene3d>
              <a:camera prst="orthographicFront"/>
              <a:lightRig rig="threePt" dir="t"/>
            </a:scene3d>
            <a:sp3d extrusionH="57150">
              <a:bevelT w="57150" h="38100" prst="artDeco"/>
            </a:sp3d>
          </a:bodyPr>
          <a:lstStyle/>
          <a:p>
            <a:pPr algn="ctr" rtl="1"/>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 وغربتي</a:t>
            </a: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rPr>
              <a:t>..</a:t>
            </a:r>
            <a:r>
              <a:rPr lang="ar-SA" sz="8800" b="1" spc="50" dirty="0">
                <a:ln w="9525" cmpd="sng">
                  <a:solidFill>
                    <a:schemeClr val="accent1"/>
                  </a:solidFill>
                  <a:prstDash val="solid"/>
                </a:ln>
                <a:solidFill>
                  <a:srgbClr val="70AD47">
                    <a:tint val="1000"/>
                  </a:srgbClr>
                </a:solidFill>
                <a:effectLst>
                  <a:glow rad="38100">
                    <a:schemeClr val="accent1">
                      <a:alpha val="40000"/>
                    </a:schemeClr>
                  </a:glow>
                </a:effectLst>
              </a:rPr>
              <a:t>ونجين</a:t>
            </a:r>
            <a:endParaRPr lang="en-EG" sz="88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287385653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6DC24-AC34-5899-E092-8E978A14A9F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5C7DC50-2753-970F-F657-0649223BBB7B}"/>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8" name="Oval 7">
            <a:extLst>
              <a:ext uri="{FF2B5EF4-FFF2-40B4-BE49-F238E27FC236}">
                <a16:creationId xmlns:a16="http://schemas.microsoft.com/office/drawing/2014/main" id="{C6E4DE0E-764F-23BE-78C4-CA696D26A835}"/>
              </a:ext>
            </a:extLst>
          </p:cNvPr>
          <p:cNvSpPr/>
          <p:nvPr/>
        </p:nvSpPr>
        <p:spPr>
          <a:xfrm>
            <a:off x="10103004" y="60827"/>
            <a:ext cx="1981501" cy="1905267"/>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6" name="Picture 5">
            <a:extLst>
              <a:ext uri="{FF2B5EF4-FFF2-40B4-BE49-F238E27FC236}">
                <a16:creationId xmlns:a16="http://schemas.microsoft.com/office/drawing/2014/main" id="{06ED718E-ADDA-F092-BB41-F3F69BB51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784195" cy="1966094"/>
          </a:xfrm>
          <a:prstGeom prst="rect">
            <a:avLst/>
          </a:prstGeom>
        </p:spPr>
      </p:pic>
      <p:pic>
        <p:nvPicPr>
          <p:cNvPr id="7" name="Picture 6">
            <a:extLst>
              <a:ext uri="{FF2B5EF4-FFF2-40B4-BE49-F238E27FC236}">
                <a16:creationId xmlns:a16="http://schemas.microsoft.com/office/drawing/2014/main" id="{A09196A3-8D6F-ED4E-5C38-B68F6981B6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46888" y="231833"/>
            <a:ext cx="2232522" cy="1502427"/>
          </a:xfrm>
          <a:prstGeom prst="rect">
            <a:avLst/>
          </a:prstGeom>
        </p:spPr>
      </p:pic>
      <p:sp>
        <p:nvSpPr>
          <p:cNvPr id="4" name="TextBox 3">
            <a:extLst>
              <a:ext uri="{FF2B5EF4-FFF2-40B4-BE49-F238E27FC236}">
                <a16:creationId xmlns:a16="http://schemas.microsoft.com/office/drawing/2014/main" id="{DAAD3210-BC25-FC5A-1CC0-52459AE41BCE}"/>
              </a:ext>
            </a:extLst>
          </p:cNvPr>
          <p:cNvSpPr txBox="1"/>
          <p:nvPr/>
        </p:nvSpPr>
        <p:spPr>
          <a:xfrm>
            <a:off x="798653" y="2875002"/>
            <a:ext cx="7778188" cy="1446550"/>
          </a:xfrm>
          <a:prstGeom prst="rect">
            <a:avLst/>
          </a:prstGeom>
          <a:noFill/>
        </p:spPr>
        <p:txBody>
          <a:bodyPr wrap="square">
            <a:spAutoFit/>
          </a:bodyPr>
          <a:lstStyle/>
          <a:p>
            <a:pPr marL="0" algn="ctr" defTabSz="914400" rtl="1" eaLnBrk="1" latinLnBrk="0" hangingPunct="1"/>
            <a:r>
              <a:rPr lang="ar-EG" sz="8800" b="1" dirty="0">
                <a:ln w="13462">
                  <a:solidFill>
                    <a:schemeClr val="bg1"/>
                  </a:solidFill>
                  <a:prstDash val="solid"/>
                </a:ln>
                <a:solidFill>
                  <a:schemeClr val="tx1">
                    <a:lumMod val="85000"/>
                    <a:lumOff val="15000"/>
                  </a:schemeClr>
                </a:solidFill>
                <a:effectLst>
                  <a:glow rad="228600">
                    <a:schemeClr val="accent1">
                      <a:satMod val="175000"/>
                      <a:alpha val="40000"/>
                    </a:schemeClr>
                  </a:glow>
                  <a:outerShdw dist="38100" dir="2700000" algn="bl" rotWithShape="0">
                    <a:schemeClr val="accent5"/>
                  </a:outerShdw>
                </a:effectLst>
              </a:rPr>
              <a:t>الهوس الثالث </a:t>
            </a:r>
            <a:endParaRPr lang="en-EG" sz="8800" dirty="0">
              <a:effectLst>
                <a:glow rad="228600">
                  <a:schemeClr val="accent1">
                    <a:satMod val="175000"/>
                    <a:alpha val="40000"/>
                  </a:schemeClr>
                </a:glow>
              </a:effectLst>
            </a:endParaRPr>
          </a:p>
        </p:txBody>
      </p:sp>
    </p:spTree>
    <p:extLst>
      <p:ext uri="{BB962C8B-B14F-4D97-AF65-F5344CB8AC3E}">
        <p14:creationId xmlns:p14="http://schemas.microsoft.com/office/powerpoint/2010/main" val="1762234712"/>
      </p:ext>
    </p:extLst>
  </p:cSld>
  <p:clrMapOvr>
    <a:masterClrMapping/>
  </p:clrMapOvr>
  <p:transition spd="slow">
    <p:wipe/>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73EA9-BA4E-546F-0968-EDB389F1BB8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0B454E1-DB87-AEA1-A40A-D543FA613E40}"/>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67E87459-B7AA-6732-1CBA-6CA307A91635}"/>
              </a:ext>
            </a:extLst>
          </p:cNvPr>
          <p:cNvSpPr txBox="1"/>
          <p:nvPr/>
        </p:nvSpPr>
        <p:spPr>
          <a:xfrm>
            <a:off x="347240" y="316643"/>
            <a:ext cx="8486078" cy="6247864"/>
          </a:xfrm>
          <a:prstGeom prst="rect">
            <a:avLst/>
          </a:prstGeom>
          <a:noFill/>
        </p:spPr>
        <p:txBody>
          <a:bodyPr wrap="square" lIns="91440" tIns="45720" rIns="91440" bIns="45720" rtlCol="0" anchor="t">
            <a:spAutoFit/>
          </a:bodyPr>
          <a:lstStyle/>
          <a:p>
            <a:pPr algn="ctr"/>
            <a:r>
              <a:rPr lang="ar-EG" sz="8000" b="1" dirty="0"/>
              <a:t>امين هلليلويا</a:t>
            </a:r>
          </a:p>
          <a:p>
            <a:pPr algn="ctr"/>
            <a:endParaRPr lang="ar-EG" sz="8000" b="1" dirty="0"/>
          </a:p>
          <a:p>
            <a:pPr algn="ctr" rtl="1"/>
            <a:r>
              <a:rPr lang="ar-SA" sz="8000" dirty="0">
                <a:effectLst>
                  <a:glow rad="228600">
                    <a:schemeClr val="accent1">
                      <a:satMod val="175000"/>
                      <a:alpha val="40000"/>
                    </a:schemeClr>
                  </a:glow>
                </a:effectLst>
              </a:rPr>
              <a:t>كيرياليسون</a:t>
            </a:r>
          </a:p>
          <a:p>
            <a:pPr algn="ctr" rtl="1"/>
            <a:r>
              <a:rPr lang="ar-SA" sz="8000" dirty="0">
                <a:effectLst>
                  <a:glow rad="228600">
                    <a:schemeClr val="accent1">
                      <a:satMod val="175000"/>
                      <a:alpha val="40000"/>
                    </a:schemeClr>
                  </a:glow>
                </a:effectLst>
              </a:rPr>
              <a:t> كيرياليسون</a:t>
            </a:r>
            <a:endParaRPr lang="en-EG" sz="8000" dirty="0">
              <a:effectLst>
                <a:glow rad="228600">
                  <a:schemeClr val="accent1">
                    <a:satMod val="175000"/>
                    <a:alpha val="40000"/>
                  </a:schemeClr>
                </a:glow>
              </a:effectLst>
            </a:endParaRPr>
          </a:p>
          <a:p>
            <a:pPr algn="ctr" rtl="1"/>
            <a:r>
              <a:rPr lang="ar-SA" sz="8000" dirty="0">
                <a:effectLst>
                  <a:glow rad="228600">
                    <a:schemeClr val="accent1">
                      <a:satMod val="175000"/>
                      <a:alpha val="40000"/>
                    </a:schemeClr>
                  </a:glow>
                </a:effectLst>
              </a:rPr>
              <a:t>كيرياليسون</a:t>
            </a:r>
            <a:endParaRPr lang="en-EG" sz="8000" dirty="0">
              <a:effectLst>
                <a:glow rad="228600">
                  <a:schemeClr val="accent1">
                    <a:satMod val="175000"/>
                    <a:alpha val="40000"/>
                  </a:schemeClr>
                </a:glow>
              </a:effectLst>
            </a:endParaRPr>
          </a:p>
        </p:txBody>
      </p:sp>
      <p:sp>
        <p:nvSpPr>
          <p:cNvPr id="8" name="Oval 7">
            <a:extLst>
              <a:ext uri="{FF2B5EF4-FFF2-40B4-BE49-F238E27FC236}">
                <a16:creationId xmlns:a16="http://schemas.microsoft.com/office/drawing/2014/main" id="{0C3558FD-D1CB-3E56-3076-F501B9446827}"/>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EF7D04DA-A9AA-06E9-02C1-6D28BCC07DC2}"/>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3DF7FB61-7A45-3948-34C1-EA7013A681A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1468721158"/>
      </p:ext>
    </p:extLst>
  </p:cSld>
  <p:clrMapOvr>
    <a:masterClrMapping/>
  </p:clrMapOvr>
  <p:transition spd="slow">
    <p:wipe/>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70FDE-0E3C-9BBB-3A40-3AE5D408CFF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E2A973-500C-74C8-810C-BF9DC525537B}"/>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A29F9C89-CFF9-E5C3-43B6-81048956EDCB}"/>
              </a:ext>
            </a:extLst>
          </p:cNvPr>
          <p:cNvSpPr txBox="1"/>
          <p:nvPr/>
        </p:nvSpPr>
        <p:spPr>
          <a:xfrm>
            <a:off x="0" y="1751218"/>
            <a:ext cx="8486078" cy="3785652"/>
          </a:xfrm>
          <a:prstGeom prst="rect">
            <a:avLst/>
          </a:prstGeom>
          <a:noFill/>
        </p:spPr>
        <p:txBody>
          <a:bodyPr wrap="square" lIns="91440" tIns="45720" rIns="91440" bIns="45720" rtlCol="0" anchor="t">
            <a:spAutoFit/>
          </a:bodyPr>
          <a:lstStyle/>
          <a:p>
            <a:pPr algn="ctr"/>
            <a:r>
              <a:rPr lang="ar-EG" sz="8000" b="1" dirty="0"/>
              <a:t>مبارك أنت أيها الرب إله أبائنا ومتزايد بركة</a:t>
            </a:r>
            <a:endParaRPr lang="en-US" sz="8000" b="1" dirty="0"/>
          </a:p>
          <a:p>
            <a:pPr algn="ctr"/>
            <a:r>
              <a:rPr lang="ar-EG" sz="8000" b="1" dirty="0"/>
              <a:t> ومتزايد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8BBA8689-1457-B653-0DCD-7DE6D12CF99D}"/>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50D03373-0676-4456-0081-3DD39CD444AC}"/>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E71D9B0E-84F2-9A66-4646-67A23A65BA2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2781594282"/>
      </p:ext>
    </p:extLst>
  </p:cSld>
  <p:clrMapOvr>
    <a:masterClrMapping/>
  </p:clrMapOvr>
  <p:transition spd="slow">
    <p:wipe/>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A1C02-3FB8-F92F-A91F-7B1CC16109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938BEF2-4EB1-3928-93BA-79C72953412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F031AD51-5C61-7656-6B90-3B46AF72F454}"/>
              </a:ext>
            </a:extLst>
          </p:cNvPr>
          <p:cNvSpPr txBox="1"/>
          <p:nvPr/>
        </p:nvSpPr>
        <p:spPr>
          <a:xfrm>
            <a:off x="0" y="1751218"/>
            <a:ext cx="8486078" cy="3785652"/>
          </a:xfrm>
          <a:prstGeom prst="rect">
            <a:avLst/>
          </a:prstGeom>
          <a:noFill/>
        </p:spPr>
        <p:txBody>
          <a:bodyPr wrap="square" lIns="91440" tIns="45720" rIns="91440" bIns="45720" rtlCol="0" anchor="t">
            <a:spAutoFit/>
          </a:bodyPr>
          <a:lstStyle/>
          <a:p>
            <a:pPr algn="ctr"/>
            <a:r>
              <a:rPr lang="ar-EG" sz="8000" b="1" dirty="0"/>
              <a:t>مبارك اسم مجدك القدوس ومتزايد بركة ومتزايد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AF2AB5C1-6100-5CBB-C17A-542CE79C8C24}"/>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20E76A7A-03FC-81BE-6676-715689A5F81A}"/>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2B8A5F27-D37F-908A-C0BB-1881B4AB26F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2607941175"/>
      </p:ext>
    </p:extLst>
  </p:cSld>
  <p:clrMapOvr>
    <a:masterClrMapping/>
  </p:clrMapOvr>
  <p:transition spd="slow">
    <p:wipe/>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53202-F6C1-35C2-A839-2032FA62FD2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3C238A-DC95-EA26-6590-3A5F2EAF6B54}"/>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E35CD08C-170F-F249-27CA-EC7B00E2898A}"/>
              </a:ext>
            </a:extLst>
          </p:cNvPr>
          <p:cNvSpPr txBox="1"/>
          <p:nvPr/>
        </p:nvSpPr>
        <p:spPr>
          <a:xfrm>
            <a:off x="0" y="1751218"/>
            <a:ext cx="8486078" cy="5016758"/>
          </a:xfrm>
          <a:prstGeom prst="rect">
            <a:avLst/>
          </a:prstGeom>
          <a:noFill/>
        </p:spPr>
        <p:txBody>
          <a:bodyPr wrap="square" lIns="91440" tIns="45720" rIns="91440" bIns="45720" rtlCol="0" anchor="t">
            <a:spAutoFit/>
          </a:bodyPr>
          <a:lstStyle/>
          <a:p>
            <a:pPr algn="ctr"/>
            <a:r>
              <a:rPr lang="ar-EG" sz="8000" b="1" dirty="0"/>
              <a:t>مبارك أنت فى هيكل مجدك المقدس ومتزايد بركة ومتزايد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48301480-B42E-5241-16B8-4B9E6D50FDAC}"/>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54284C04-7909-3D31-1DA8-BC742533DADA}"/>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51F6666B-EC3C-D0F5-C611-75E5A92AC52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2615957716"/>
      </p:ext>
    </p:extLst>
  </p:cSld>
  <p:clrMapOvr>
    <a:masterClrMapping/>
  </p:clrMapOvr>
  <p:transition spd="slow">
    <p:wipe/>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18337-E607-F428-F5BC-11514E90334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F8CB1E4-A1D7-56DD-4308-3B31A97DD3F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1A8C6DDF-3AF0-D080-EB8A-DCE61155EC18}"/>
              </a:ext>
            </a:extLst>
          </p:cNvPr>
          <p:cNvSpPr txBox="1"/>
          <p:nvPr/>
        </p:nvSpPr>
        <p:spPr>
          <a:xfrm>
            <a:off x="208345" y="1288231"/>
            <a:ext cx="8486078" cy="5016758"/>
          </a:xfrm>
          <a:prstGeom prst="rect">
            <a:avLst/>
          </a:prstGeom>
          <a:noFill/>
        </p:spPr>
        <p:txBody>
          <a:bodyPr wrap="square" lIns="91440" tIns="45720" rIns="91440" bIns="45720" rtlCol="0" anchor="t">
            <a:spAutoFit/>
          </a:bodyPr>
          <a:lstStyle/>
          <a:p>
            <a:pPr algn="ctr"/>
            <a:r>
              <a:rPr lang="ar-EG" sz="8000" b="1" dirty="0"/>
              <a:t>مبارك أنت أيها الناظر إلى الأعماق الجالس على الشاروبيم ومتزايد بركة ومتزايد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8AF3D220-2C69-74C6-9EDE-B0806B754382}"/>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10D8ECD0-52BD-B518-ED97-BD04202557AC}"/>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B8125158-E4F5-28EA-878C-860901883419}"/>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227899620"/>
      </p:ext>
    </p:extLst>
  </p:cSld>
  <p:clrMapOvr>
    <a:masterClrMapping/>
  </p:clrMapOvr>
  <p:transition spd="slow">
    <p:wipe/>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58462-2E36-E912-824A-82FD59A06AF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C982A3-2C20-9649-7639-0F1C7065F432}"/>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D5961C02-213D-658A-1095-EF8380758E99}"/>
              </a:ext>
            </a:extLst>
          </p:cNvPr>
          <p:cNvSpPr txBox="1"/>
          <p:nvPr/>
        </p:nvSpPr>
        <p:spPr>
          <a:xfrm>
            <a:off x="0" y="1959563"/>
            <a:ext cx="8486078" cy="3785652"/>
          </a:xfrm>
          <a:prstGeom prst="rect">
            <a:avLst/>
          </a:prstGeom>
          <a:noFill/>
        </p:spPr>
        <p:txBody>
          <a:bodyPr wrap="square" lIns="91440" tIns="45720" rIns="91440" bIns="45720" rtlCol="0" anchor="t">
            <a:spAutoFit/>
          </a:bodyPr>
          <a:lstStyle/>
          <a:p>
            <a:pPr algn="ctr"/>
            <a:r>
              <a:rPr lang="ar-EG" sz="8000" b="1" dirty="0"/>
              <a:t>مبارك أنت على عرش مُلكك ومتزايد بركة ومتزايد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DB135FB5-77EE-5F1F-866B-E66C99E02976}"/>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2E142269-B357-7428-2007-4CFB55E9FE16}"/>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7ECE7155-5134-270A-87B1-4B9E3F5752D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1505352311"/>
      </p:ext>
    </p:extLst>
  </p:cSld>
  <p:clrMapOvr>
    <a:masterClrMapping/>
  </p:clrMapOvr>
  <p:transition spd="slow">
    <p:wipe/>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B4873-CD17-AA33-660C-01FC83A7EEA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75496E6-EDF4-6DA1-3FE0-021A6E830C67}"/>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E73C34F8-27E3-35AE-0E18-2CBC4B82D42E}"/>
              </a:ext>
            </a:extLst>
          </p:cNvPr>
          <p:cNvSpPr txBox="1"/>
          <p:nvPr/>
        </p:nvSpPr>
        <p:spPr>
          <a:xfrm>
            <a:off x="0" y="1959563"/>
            <a:ext cx="8486078" cy="3785652"/>
          </a:xfrm>
          <a:prstGeom prst="rect">
            <a:avLst/>
          </a:prstGeom>
          <a:noFill/>
        </p:spPr>
        <p:txBody>
          <a:bodyPr wrap="square" lIns="91440" tIns="45720" rIns="91440" bIns="45720" rtlCol="0" anchor="t">
            <a:spAutoFit/>
          </a:bodyPr>
          <a:lstStyle/>
          <a:p>
            <a:pPr algn="ctr"/>
            <a:r>
              <a:rPr lang="ar-EG" sz="8000" b="1" dirty="0"/>
              <a:t>مبارك أنت فى فلك السماء ومتزايد بركة ومتزايد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17F6D932-2ABE-9E7E-AC45-7EADB73D2F2F}"/>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B2ECB641-B707-B599-F2AB-DDF48879B6C9}"/>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4682561C-0EE1-0F33-2048-6D699F503B8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207223388"/>
      </p:ext>
    </p:extLst>
  </p:cSld>
  <p:clrMapOvr>
    <a:masterClrMapping/>
  </p:clrMapOvr>
  <p:transition spd="slow">
    <p:wipe/>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5602F-C1DB-CF12-0188-40F8F13F398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81579A4-5352-9753-EF5C-EC5FDD0F2008}"/>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0E5F4E53-5750-5F33-CDEA-AB8CE66342F6}"/>
              </a:ext>
            </a:extLst>
          </p:cNvPr>
          <p:cNvSpPr txBox="1"/>
          <p:nvPr/>
        </p:nvSpPr>
        <p:spPr>
          <a:xfrm>
            <a:off x="0" y="1959563"/>
            <a:ext cx="8486078" cy="3785652"/>
          </a:xfrm>
          <a:prstGeom prst="rect">
            <a:avLst/>
          </a:prstGeom>
          <a:noFill/>
        </p:spPr>
        <p:txBody>
          <a:bodyPr wrap="square" lIns="91440" tIns="45720" rIns="91440" bIns="45720" rtlCol="0" anchor="t">
            <a:spAutoFit/>
          </a:bodyPr>
          <a:lstStyle/>
          <a:p>
            <a:pPr algn="ctr"/>
            <a:r>
              <a:rPr lang="ar-EG" sz="8000" b="1" dirty="0"/>
              <a:t>باركى الرب يا جميع أعمال الرب سبحيه وزيديه علواً إلى الأبد.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C4B8CDE1-E1C6-7BFE-7CC9-55FCA9C37129}"/>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A8E66272-DF84-2E00-4920-FBAE779C04F7}"/>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C9878D56-F2D6-7458-A252-22ECB83CDF9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2645554951"/>
      </p:ext>
    </p:extLst>
  </p:cSld>
  <p:clrMapOvr>
    <a:masterClrMapping/>
  </p:clrMapOvr>
  <p:transition spd="slow">
    <p:wipe/>
  </p:transition>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66BCB-B53B-AB50-1F0E-A50B16011D7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FCF0801-5327-7E5A-BEB6-CB8C04CF7FC2}"/>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CDFDDCEA-41F7-C335-BB7C-221EDCAAB4C4}"/>
              </a:ext>
            </a:extLst>
          </p:cNvPr>
          <p:cNvSpPr txBox="1"/>
          <p:nvPr/>
        </p:nvSpPr>
        <p:spPr>
          <a:xfrm>
            <a:off x="450890" y="1225689"/>
            <a:ext cx="8486078" cy="5632311"/>
          </a:xfrm>
          <a:prstGeom prst="rect">
            <a:avLst/>
          </a:prstGeom>
          <a:noFill/>
        </p:spPr>
        <p:txBody>
          <a:bodyPr wrap="square" lIns="91440" tIns="45720" rIns="91440" bIns="45720" rtlCol="0" anchor="t">
            <a:spAutoFit/>
          </a:bodyPr>
          <a:lstStyle/>
          <a:p>
            <a:pPr algn="ctr"/>
            <a:r>
              <a:rPr lang="ar-EG" sz="7200" b="1" dirty="0"/>
              <a:t>سبحوه، مجدوه، زيدوه علواً إلى الأبد رحمته. فهو المسبح وهو الممجد وهو المتعالي على الأدهار، وإلى الآبد رحمته.</a:t>
            </a:r>
            <a:endParaRPr lang="ar-EG" sz="72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89D429B5-88E5-91B3-88E0-0F9AE21E0E51}"/>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5AD8F897-CCAF-0C19-83F3-D77E37096836}"/>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FC5E486D-BC19-E7C5-57D2-3224B985745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1402440500"/>
      </p:ext>
    </p:extLst>
  </p:cSld>
  <p:clrMapOvr>
    <a:masterClrMapping/>
  </p:clrMapOvr>
  <p:transition spd="slow">
    <p:wipe/>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77AE8-C5D7-44C1-0699-FF8E20B44C5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C57B91E-0416-D62F-1DA0-60E9E6ACBB8C}"/>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A7C4E2DF-64EA-5032-546B-7B5FC17A6CAD}"/>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يا جميع أعمال الرب سبحيه وزيديه علواً إلى الآبد.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09A7699D-BF1C-C611-85E4-FE98E08B1F78}"/>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8A6B694F-75CB-5C3E-744D-4ADAD95922C5}"/>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029D1075-0EF1-6A10-CA72-7A5193A9C3F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1461668062"/>
      </p:ext>
    </p:extLst>
  </p:cSld>
  <p:clrMapOvr>
    <a:masterClrMapping/>
  </p:clrMapOvr>
  <p:transition spd="slow">
    <p:wipe/>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320D-76BD-F0CF-9A46-B2281E91AF2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D3D69C4-4CEB-D611-E194-F17E1FC54525}"/>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D2E4DFC3-CD45-A693-2FDE-14EC33260A6A}"/>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أيتها السموات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8C8F9735-C2EF-801F-F9B5-829F2BBE57ED}"/>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48C2EEB3-A756-BE93-A55D-4F5F5F6C52C9}"/>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437775A6-1A48-02E2-DB47-880C9C716F7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930077235"/>
      </p:ext>
    </p:extLst>
  </p:cSld>
  <p:clrMapOvr>
    <a:masterClrMapping/>
  </p:clrMapOvr>
  <p:transition spd="slow">
    <p:wipe/>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EEAA1-FA50-0458-D155-5CFA0B8003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2CAA2D-177A-58D2-135E-7F9EA705893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CB1C209E-19F2-1F90-0961-EDA64648F192}"/>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باركوا الرب ياجميع ملائكة الرب. سبحوه وزيدوه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48E03F0C-E01F-A291-2018-1AEDDB4D67A4}"/>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F9CC4109-5296-7C9B-FFCC-7A80BC792DCE}"/>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CF0F60D7-DBD3-158F-4097-E4B282C91A4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613827963"/>
      </p:ext>
    </p:extLst>
  </p:cSld>
  <p:clrMapOvr>
    <a:masterClrMapping/>
  </p:clrMapOvr>
  <p:transition spd="slow">
    <p:wipe/>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3EB4F-E78A-07D1-9AA5-16D2E27DFDE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0C5A423-537C-A2E9-13FC-B3FCBCA324DF}"/>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FD747F92-FB05-9452-7DBC-955EC3EC1C46}"/>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ياجميع المياه التى فوق السماء.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A5901116-6CB2-4857-2591-48871B6A0DDA}"/>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E30D01E-4F2C-12DC-301B-952CAA3F696F}"/>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885A5F1E-2027-96F9-3E84-8D65E5FD9AD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4055377235"/>
      </p:ext>
    </p:extLst>
  </p:cSld>
  <p:clrMapOvr>
    <a:masterClrMapping/>
  </p:clrMapOvr>
  <p:transition spd="slow">
    <p:wipe/>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4A378-8799-B1C2-E4D1-1DF8B258DEC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D4895B-6D1D-7B76-8113-560B52BBD7E2}"/>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030AECE8-4B45-9D2E-18F0-630C6A4921CF}"/>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ياجميع قوات الرب.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4345B2A9-E047-0735-B7E9-E5053471764E}"/>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729A07E5-6A71-8EF7-5535-609F584CD7DE}"/>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85DBD4B7-79E8-498E-C028-39242C9C189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881100860"/>
      </p:ext>
    </p:extLst>
  </p:cSld>
  <p:clrMapOvr>
    <a:masterClrMapping/>
  </p:clrMapOvr>
  <p:transition spd="slow">
    <p:wipe/>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3EA5A-C03A-0AA7-8F5E-D3807EC5C80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DD2A169-355D-51F6-FEEE-DAE20F291FD4}"/>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07FBCD17-6310-A465-AFBB-27B8081E3D1D}"/>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باركا الرب أيتها الشمس والقمر سبحاه وزيداه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95266172-DAD8-7BDB-6D13-48CE12582475}"/>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5E199C13-A095-303F-4327-EFF20A5C8D72}"/>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9C9613A0-4F5B-5081-3130-53455D9ABEB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2402189721"/>
      </p:ext>
    </p:extLst>
  </p:cSld>
  <p:clrMapOvr>
    <a:masterClrMapping/>
  </p:clrMapOvr>
  <p:transition spd="slow">
    <p:wipe/>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CAC44-FD1F-E45D-C8F7-D1E515A62F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28EB96D-1401-346D-2A44-2B832866FC7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07F24D55-4EFB-4E33-B739-6A1420FE3076}"/>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ياسائر نجوم السماء.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31BB1A81-CFDE-5B92-8FCA-5BC11885B148}"/>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43D9F5A9-387C-411D-34F2-30CAA3417E5C}"/>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718843F5-38C8-B3EC-BD79-625EC8B258B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682563749"/>
      </p:ext>
    </p:extLst>
  </p:cSld>
  <p:clrMapOvr>
    <a:masterClrMapping/>
  </p:clrMapOvr>
  <p:transition spd="slow">
    <p:wipe/>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0E362-9C19-9A76-03DE-ABFC77E9E7C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9763A08-E5B9-92A0-B32D-0082CBC1062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DFF6AC8D-F06F-11C9-5611-923BF0A726E7}"/>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أيتها الأمطار مع الانداء.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51BC429D-3027-0228-150F-5592254ED60F}"/>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B4CFCA91-EBDA-983D-3407-BAD9918DF107}"/>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39C05343-6BA6-DC59-6113-9B678E998F5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2135000709"/>
      </p:ext>
    </p:extLst>
  </p:cSld>
  <p:clrMapOvr>
    <a:masterClrMapping/>
  </p:clrMapOvr>
  <p:transition spd="slow">
    <p:wipe/>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1CC0E-0CE7-02A8-3033-C07F713B9CA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DAF55A-8739-C9F6-E82D-6D2D3770CCFD}"/>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3C586019-F74A-3BD5-AE3D-158C791E21AF}"/>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أيتها السُحب الرياح.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1BC5B43C-1807-91FB-341A-53851570E4CB}"/>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5052B6B-C3E9-B1E0-66E9-B1C8BE751BC2}"/>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46073B20-7288-2BC7-FAE7-C2C54744F61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1886807856"/>
      </p:ext>
    </p:extLst>
  </p:cSld>
  <p:clrMapOvr>
    <a:masterClrMapping/>
  </p:clrMapOvr>
  <p:transition spd="slow">
    <p:wipe/>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D7E5D-372A-E641-EE73-F31E113A28C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5171EF1-70A8-CFCD-B5B5-5F9D8DDF8ED2}"/>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0BAA106C-5958-2DFB-88B9-B2B70B297A26}"/>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ياجميع الأرواح.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9F001C3D-1701-BAD5-AFB9-58DEE1C09B73}"/>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9FCE7A63-84BE-3B39-1DB3-1474BB0A7767}"/>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B2E658B9-2C57-5A63-E2FF-536739E21D5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3116616863"/>
      </p:ext>
    </p:extLst>
  </p:cSld>
  <p:clrMapOvr>
    <a:masterClrMapping/>
  </p:clrMapOvr>
  <p:transition spd="slow">
    <p:wipe/>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4D36C-5652-6870-51A4-A04EADA5ECF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912A62D-B9A3-B95A-99D5-0BD47C6DF679}"/>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C478D8B5-77C9-B756-9027-82BA660DE472}"/>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باركا الرب أيتها النار والحرارة. سبحاه وزيداه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5FE60EDF-12BC-2A2D-C4E2-CACFAD7A4B16}"/>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B089F61E-89D9-8D53-1D59-0664A4B248D6}"/>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7304A814-33E6-EFF2-1EDB-0A28EF35CF2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391991823"/>
      </p:ext>
    </p:extLst>
  </p:cSld>
  <p:clrMapOvr>
    <a:masterClrMapping/>
  </p:clrMapOvr>
  <p:transition spd="slow">
    <p:wipe/>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31E1A-0449-7657-0AA1-E2DF8261E6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B0D1CF0-4BD4-7A45-13C0-9AEB4CA4902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E8AF0ED6-B0DA-1EB0-C722-84C57C22DB0A}"/>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باركا الرب أيها البرد والحر. سبحاه وزيداه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C875AB9B-0BC3-F5AC-7A7D-B874DAEB6853}"/>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82A699C6-1358-2AA8-A451-9EA20FC9E5A8}"/>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F142F5FE-622A-B499-61CB-E2438135E14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673930359"/>
      </p:ext>
    </p:extLst>
  </p:cSld>
  <p:clrMapOvr>
    <a:masterClrMapping/>
  </p:clrMapOvr>
  <p:transition spd="slow">
    <p:wipe/>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85AFE-022E-B581-B7FD-3A32A0FA1D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CD03C5F-4C34-FE68-22D1-D547825AF561}"/>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7C91A77D-31EB-2E7C-5F97-253A4CF468EF}"/>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أيتها الأهوية والأنداء.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8453A932-92A9-31B7-BB83-6A1857A94677}"/>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13022E68-CFA3-C39C-7431-8236F5CD3416}"/>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E0A5FD09-990C-6D52-0FFB-B0B85141FD0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823544178"/>
      </p:ext>
    </p:extLst>
  </p:cSld>
  <p:clrMapOvr>
    <a:masterClrMapping/>
  </p:clrMapOvr>
  <p:transition spd="slow">
    <p:wipe/>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5DEB5-1E17-1F79-46D4-493617B452A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C65E62-4850-8390-01D3-FEC344E0A943}"/>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0E00EFE3-F725-5882-351E-C04074931368}"/>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أيتها الليالى والايام.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D9E7F446-4191-E214-BDEA-7134723A4674}"/>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EEA9E418-F7B9-2E03-A539-9DB8D9C927FE}"/>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1606B258-391E-B82A-C28B-63CBD27C215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3514407588"/>
      </p:ext>
    </p:extLst>
  </p:cSld>
  <p:clrMapOvr>
    <a:masterClrMapping/>
  </p:clrMapOvr>
  <p:transition spd="slow">
    <p:wipe/>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1A10F-44F5-EF46-5F9D-2921D0DB928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C9B9E02-D591-CCD5-EB82-6E63B0EA3B67}"/>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4FEAF569-43BC-51A3-DA1D-9ECF43A4FC6E}"/>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باركا الرب أيها النور والظلمة سبحاه وزيداه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ACEED1DA-11F6-69B9-6ABA-DB9B48042E25}"/>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DD6AB10A-FADE-CE0C-026A-2E013E22E40C}"/>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BB7DB90E-798B-0D4E-E9CF-BD3ADC783AC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4204584652"/>
      </p:ext>
    </p:extLst>
  </p:cSld>
  <p:clrMapOvr>
    <a:masterClrMapping/>
  </p:clrMapOvr>
  <p:transition spd="slow">
    <p:wipe/>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9C358-A16F-C9A4-C5C3-7C5C479C72E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E45FC7B-2122-3882-FC8D-FB3C0CC2AE9B}"/>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A3D8699E-E115-353E-5E6C-55ECF571455A}"/>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باركا الرب أيها البرد والصقيع سبحاه وزيداه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E5A7E31E-1197-1F9D-868F-3074646805EC}"/>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259058AF-7A0E-67A7-6BF4-3C7864B41033}"/>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86F7C56E-7BFC-CAB8-E109-E226AF17B36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3762018763"/>
      </p:ext>
    </p:extLst>
  </p:cSld>
  <p:clrMapOvr>
    <a:masterClrMapping/>
  </p:clrMapOvr>
  <p:transition spd="slow">
    <p:wipe/>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0B05B-4363-2512-9C83-B914A463DCB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7AF84E2-9228-2EB3-073D-07657BB8E15A}"/>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B20E2585-5B2B-0CF5-C862-886B2A60C7EA}"/>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باركا الرب أيها الجليد والثلج. سبحاه وزيداه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5E98EAF1-40A6-8BB7-EE27-956C7523C04E}"/>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5996BC9-E257-5285-45F1-02C27223C71D}"/>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928F868F-FCBF-23C8-D2BF-643DD2AE163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1757366490"/>
      </p:ext>
    </p:extLst>
  </p:cSld>
  <p:clrMapOvr>
    <a:masterClrMapping/>
  </p:clrMapOvr>
  <p:transition spd="slow">
    <p:wipe/>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86E4D-EC60-F89B-2991-61F2B3B2971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F01DC33-448E-A86D-BD23-09D10923ED9F}"/>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308F109D-2BAA-361D-71C9-71E0B9B0D10A}"/>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أيتها البروق والسحب.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62F982A3-6FB8-62F1-8DCA-1E9D977B0A4D}"/>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D962ED98-BDF9-0808-75F1-C454091694DF}"/>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D3104F5D-A598-CD9A-5A7D-B8868AF85EB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192616405"/>
      </p:ext>
    </p:extLst>
  </p:cSld>
  <p:clrMapOvr>
    <a:masterClrMapping/>
  </p:clrMapOvr>
  <p:transition spd="slow">
    <p:wipe/>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FE5FF-7F53-AB24-8558-90C685A13B8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E5F15DB-9772-4914-DDF1-04F106C5FF4D}"/>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D45953FE-ABA9-1F5C-F3E0-C10391FFE261}"/>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أيتها الأرض كلها.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D3325812-E9AA-3A83-EDC1-EE679226BFDD}"/>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7744E65-F879-8277-9598-A1400FB85853}"/>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0980E3A5-6B5A-D2D7-F490-C96C03B22BB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2119086734"/>
      </p:ext>
    </p:extLst>
  </p:cSld>
  <p:clrMapOvr>
    <a:masterClrMapping/>
  </p:clrMapOvr>
  <p:transition spd="slow">
    <p:wipe/>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A86E7-50B6-74D0-B4BD-5185531FD2E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8A952D-778D-B257-A77B-96699810624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ABBFFF7E-FCFB-4AD3-53DF-A88A7A318DF9}"/>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أيتها الجبال وجميع الآكام.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0A43AAE1-5DBE-427E-2D68-B0D56D3B2CDA}"/>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079AB0DF-7161-27AC-0FEF-8DEF5C3761E3}"/>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E5E4041B-FE4A-E8E0-9752-3D8FC1B1B50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1444956319"/>
      </p:ext>
    </p:extLst>
  </p:cSld>
  <p:clrMapOvr>
    <a:masterClrMapping/>
  </p:clrMapOvr>
  <p:transition spd="slow">
    <p:wipe/>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B90F0-AE63-5931-70DA-15689090229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3C7B31F-34DB-A2FA-F6F1-134DE4D60F6C}"/>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911471E5-7FD8-A8AA-0058-75C5CF933913}"/>
              </a:ext>
            </a:extLst>
          </p:cNvPr>
          <p:cNvSpPr txBox="1"/>
          <p:nvPr/>
        </p:nvSpPr>
        <p:spPr>
          <a:xfrm>
            <a:off x="0" y="1658620"/>
            <a:ext cx="8486078" cy="5016758"/>
          </a:xfrm>
          <a:prstGeom prst="rect">
            <a:avLst/>
          </a:prstGeom>
          <a:noFill/>
        </p:spPr>
        <p:txBody>
          <a:bodyPr wrap="square" lIns="91440" tIns="45720" rIns="91440" bIns="45720" rtlCol="0" anchor="t">
            <a:spAutoFit/>
          </a:bodyPr>
          <a:lstStyle/>
          <a:p>
            <a:pPr algn="ctr"/>
            <a:r>
              <a:rPr lang="ar-EG" sz="8000" b="1" dirty="0"/>
              <a:t>بارك الرب ياجميع ما يَنبت على وجه الأرض سبحه وزده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C0B53C3E-9343-8567-2E8A-F3BD07E415AF}"/>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CA4F036D-975E-CBDB-6F7F-CC2C2C7C9983}"/>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8EA9183B-E6FF-9205-45CA-76A33460F97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1935989175"/>
      </p:ext>
    </p:extLst>
  </p:cSld>
  <p:clrMapOvr>
    <a:masterClrMapping/>
  </p:clrMapOvr>
  <p:transition spd="slow">
    <p:wipe/>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6EA3A-4A4E-BB3C-27B7-0DD6D97C650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81C4C0B-B9EE-612E-7749-F86629B532F0}"/>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0EA9AA58-16D8-23A3-79A7-7AEDE394685F}"/>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أيتها الينابيع.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9C36CAB6-C057-D403-0268-DC7436B9F927}"/>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D00BB44F-8A2A-9CC6-4C1A-FA51B1204017}"/>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8DCF86D7-FDF5-493F-070E-A8A330E88B4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1589109217"/>
      </p:ext>
    </p:extLst>
  </p:cSld>
  <p:clrMapOvr>
    <a:masterClrMapping/>
  </p:clrMapOvr>
  <p:transition spd="slow">
    <p:wipe/>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25275-B4A1-F524-5653-7F9EF4E8B69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6D200AA-E70D-A262-0992-E82769FA2620}"/>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D047CD73-BE93-BCCA-494A-339E5721ADC2}"/>
              </a:ext>
            </a:extLst>
          </p:cNvPr>
          <p:cNvSpPr txBox="1"/>
          <p:nvPr/>
        </p:nvSpPr>
        <p:spPr>
          <a:xfrm>
            <a:off x="103650" y="2012768"/>
            <a:ext cx="8486078" cy="3785652"/>
          </a:xfrm>
          <a:prstGeom prst="rect">
            <a:avLst/>
          </a:prstGeom>
          <a:noFill/>
        </p:spPr>
        <p:txBody>
          <a:bodyPr wrap="square" lIns="91440" tIns="45720" rIns="91440" bIns="45720" rtlCol="0" anchor="t">
            <a:spAutoFit/>
          </a:bodyPr>
          <a:lstStyle/>
          <a:p>
            <a:pPr algn="ctr"/>
            <a:r>
              <a:rPr lang="ar-EG" sz="8000" b="1" dirty="0"/>
              <a:t>باركى الرب أيتها البحار والأنهار.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23106E84-CB59-98CA-B852-04EEBBAD8075}"/>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F75B6B0F-7D42-40B8-E7D5-3B05C7538A1F}"/>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36D76D9C-9D9C-B0EB-59DC-7ADC5C6918F1}"/>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328272677"/>
      </p:ext>
    </p:extLst>
  </p:cSld>
  <p:clrMapOvr>
    <a:masterClrMapping/>
  </p:clrMapOvr>
  <p:transition spd="slow">
    <p:wipe/>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1A91F-515E-0037-AE02-A8E4220CF93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B428C3E-550E-2E61-2AD6-A9084D6D72C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F7464B24-2B65-8C99-D8BA-2CF3132DC6C3}"/>
              </a:ext>
            </a:extLst>
          </p:cNvPr>
          <p:cNvSpPr txBox="1"/>
          <p:nvPr/>
        </p:nvSpPr>
        <p:spPr>
          <a:xfrm>
            <a:off x="65590" y="1594576"/>
            <a:ext cx="8486078" cy="5016758"/>
          </a:xfrm>
          <a:prstGeom prst="rect">
            <a:avLst/>
          </a:prstGeom>
          <a:noFill/>
        </p:spPr>
        <p:txBody>
          <a:bodyPr wrap="square" lIns="91440" tIns="45720" rIns="91440" bIns="45720" rtlCol="0" anchor="t">
            <a:spAutoFit/>
          </a:bodyPr>
          <a:lstStyle/>
          <a:p>
            <a:pPr algn="ctr"/>
            <a:r>
              <a:rPr lang="ar-EG" sz="8000" b="1" dirty="0"/>
              <a:t>باركى الرب أيتها الحيتان وجميع ما يتحرك فى المياء.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056E5935-3623-E692-2DD6-0ACFDCA2C11B}"/>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D68560E0-7273-8959-D76E-EBE26E3411D9}"/>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38142E5E-B8FD-907F-2822-85503ADE861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2946830227"/>
      </p:ext>
    </p:extLst>
  </p:cSld>
  <p:clrMapOvr>
    <a:masterClrMapping/>
  </p:clrMapOvr>
  <p:transition spd="slow">
    <p:wipe/>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5BCBE-2B05-D9B5-150E-3C7EEF99E19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2A4B5CB-0C77-8B2F-3195-B405BF869B8E}"/>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96D63F02-7707-8054-3188-AE675379B398}"/>
              </a:ext>
            </a:extLst>
          </p:cNvPr>
          <p:cNvSpPr txBox="1"/>
          <p:nvPr/>
        </p:nvSpPr>
        <p:spPr>
          <a:xfrm>
            <a:off x="0" y="2351179"/>
            <a:ext cx="8486078" cy="3785652"/>
          </a:xfrm>
          <a:prstGeom prst="rect">
            <a:avLst/>
          </a:prstGeom>
          <a:noFill/>
        </p:spPr>
        <p:txBody>
          <a:bodyPr wrap="square" lIns="91440" tIns="45720" rIns="91440" bIns="45720" rtlCol="0" anchor="t">
            <a:spAutoFit/>
          </a:bodyPr>
          <a:lstStyle/>
          <a:p>
            <a:pPr algn="ctr"/>
            <a:r>
              <a:rPr lang="ar-EG" sz="8000" b="1" dirty="0"/>
              <a:t>باركى الرب ياجميع طيور السماء.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AB3BE712-C479-00CE-CBDC-35418A15EE26}"/>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F675B4EB-288A-2A50-AD26-A156AC3A7742}"/>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462E5CBA-A995-A918-DE04-727F83AD2948}"/>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82453055"/>
      </p:ext>
    </p:extLst>
  </p:cSld>
  <p:clrMapOvr>
    <a:masterClrMapping/>
  </p:clrMapOvr>
  <p:transition spd="slow">
    <p:wipe/>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14001-45F6-9052-A3E2-8281E179C1D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8A6F1F1-C5B5-8061-2165-44BB41C40ED8}"/>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D62AEA45-BAB8-4E46-692D-878C2D4B9053}"/>
              </a:ext>
            </a:extLst>
          </p:cNvPr>
          <p:cNvSpPr txBox="1"/>
          <p:nvPr/>
        </p:nvSpPr>
        <p:spPr>
          <a:xfrm>
            <a:off x="0" y="1658620"/>
            <a:ext cx="8486078" cy="5016758"/>
          </a:xfrm>
          <a:prstGeom prst="rect">
            <a:avLst/>
          </a:prstGeom>
          <a:noFill/>
        </p:spPr>
        <p:txBody>
          <a:bodyPr wrap="square" lIns="91440" tIns="45720" rIns="91440" bIns="45720" rtlCol="0" anchor="t">
            <a:spAutoFit/>
          </a:bodyPr>
          <a:lstStyle/>
          <a:p>
            <a:pPr algn="ctr"/>
            <a:r>
              <a:rPr lang="ar-EG" sz="8000" b="1" dirty="0"/>
              <a:t>باركى الرب أيتها الوحوش وكل البهائم. سبحيه وزيديه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CE830276-50E9-A600-616B-AD4F2A946317}"/>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ACE8F56C-FA63-07AF-CD24-57277692DEDA}"/>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6D1121DC-A3FE-6E41-4C67-F45E2DEBE0B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3544105012"/>
      </p:ext>
    </p:extLst>
  </p:cSld>
  <p:clrMapOvr>
    <a:masterClrMapping/>
  </p:clrMapOvr>
  <p:transition spd="slow">
    <p:wipe/>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0A985-6116-E5D1-3801-719389F88BE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CB95304-6D7B-20AB-C2E3-354A28B1973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94288CF2-4DA0-7EF7-502F-6C1E2DA87EAA}"/>
              </a:ext>
            </a:extLst>
          </p:cNvPr>
          <p:cNvSpPr txBox="1"/>
          <p:nvPr/>
        </p:nvSpPr>
        <p:spPr>
          <a:xfrm>
            <a:off x="0" y="1658620"/>
            <a:ext cx="8486078" cy="3785652"/>
          </a:xfrm>
          <a:prstGeom prst="rect">
            <a:avLst/>
          </a:prstGeom>
          <a:noFill/>
        </p:spPr>
        <p:txBody>
          <a:bodyPr wrap="square" lIns="91440" tIns="45720" rIns="91440" bIns="45720" rtlCol="0" anchor="t">
            <a:spAutoFit/>
          </a:bodyPr>
          <a:lstStyle/>
          <a:p>
            <a:pPr algn="ctr"/>
            <a:r>
              <a:rPr lang="ar-EG" sz="8000" b="1" dirty="0"/>
              <a:t>باركوا الرب يابنى البشر واسجدوا للرب سبحوه وزيدوه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7B57E230-7F8B-DB46-7AA4-8C6C2CCCD756}"/>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FDBA754D-6586-90A3-72DB-EAD1D67BC9A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09F0FD74-2706-E33F-4394-D8EA738FE2D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3449914220"/>
      </p:ext>
    </p:extLst>
  </p:cSld>
  <p:clrMapOvr>
    <a:masterClrMapping/>
  </p:clrMapOvr>
  <p:transition spd="slow">
    <p:wipe/>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C600D-F096-01F7-ED01-F4C73C08A9B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9250EEB-E54A-7D62-0B30-F6681AE28C6E}"/>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149B86B8-33A5-1607-348E-F90304C5ECCF}"/>
              </a:ext>
            </a:extLst>
          </p:cNvPr>
          <p:cNvSpPr txBox="1"/>
          <p:nvPr/>
        </p:nvSpPr>
        <p:spPr>
          <a:xfrm>
            <a:off x="0" y="2365484"/>
            <a:ext cx="8486078" cy="3785652"/>
          </a:xfrm>
          <a:prstGeom prst="rect">
            <a:avLst/>
          </a:prstGeom>
          <a:noFill/>
        </p:spPr>
        <p:txBody>
          <a:bodyPr wrap="square" lIns="91440" tIns="45720" rIns="91440" bIns="45720" rtlCol="0" anchor="t">
            <a:spAutoFit/>
          </a:bodyPr>
          <a:lstStyle/>
          <a:p>
            <a:pPr algn="ctr"/>
            <a:r>
              <a:rPr lang="ar-EG" sz="8000" b="1" dirty="0"/>
              <a:t>بارك الرب يا اسرائيل سبحه وزده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00ADF5C0-9781-7547-D209-4B1DE9A6CE27}"/>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DFBA5D31-5B40-A9B1-BF4B-BFC2E4249EE9}"/>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A5DB1AA8-C8E0-B4C5-0483-0C3AA32AE75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3850092685"/>
      </p:ext>
    </p:extLst>
  </p:cSld>
  <p:clrMapOvr>
    <a:masterClrMapping/>
  </p:clrMapOvr>
  <p:transition spd="slow">
    <p:wipe/>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EF80B-3671-7C53-51A7-C5F9716875A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F071B19-CDDA-C52C-B383-D82DDB7A1273}"/>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4B4A2FCE-B313-759E-45CE-7DCE31382D8A}"/>
              </a:ext>
            </a:extLst>
          </p:cNvPr>
          <p:cNvSpPr txBox="1"/>
          <p:nvPr/>
        </p:nvSpPr>
        <p:spPr>
          <a:xfrm>
            <a:off x="0" y="2365484"/>
            <a:ext cx="8486078" cy="3785652"/>
          </a:xfrm>
          <a:prstGeom prst="rect">
            <a:avLst/>
          </a:prstGeom>
          <a:noFill/>
        </p:spPr>
        <p:txBody>
          <a:bodyPr wrap="square" lIns="91440" tIns="45720" rIns="91440" bIns="45720" rtlCol="0" anchor="t">
            <a:spAutoFit/>
          </a:bodyPr>
          <a:lstStyle/>
          <a:p>
            <a:pPr algn="ctr"/>
            <a:r>
              <a:rPr lang="ar-EG" sz="8000" b="1" dirty="0"/>
              <a:t>باركوا الرب يا كهنة الرب سبحوه وزيدوه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1120440A-8500-AFAC-49F2-3D98125B2D6C}"/>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085BC91-65DC-35DC-17D9-593407FF660F}"/>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FA6B6466-6A4B-372E-1CF1-D662306A6399}"/>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630017165"/>
      </p:ext>
    </p:extLst>
  </p:cSld>
  <p:clrMapOvr>
    <a:masterClrMapping/>
  </p:clrMapOvr>
  <p:transition spd="slow">
    <p:wipe/>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A3E0D-0F79-F467-8C42-9B3E88815D9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886A262-17F9-03BF-6CEF-5052591FBD42}"/>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0407B538-3206-EA8E-19A0-B340418DB2C0}"/>
              </a:ext>
            </a:extLst>
          </p:cNvPr>
          <p:cNvSpPr txBox="1"/>
          <p:nvPr/>
        </p:nvSpPr>
        <p:spPr>
          <a:xfrm>
            <a:off x="0" y="2365484"/>
            <a:ext cx="8486078" cy="3785652"/>
          </a:xfrm>
          <a:prstGeom prst="rect">
            <a:avLst/>
          </a:prstGeom>
          <a:noFill/>
        </p:spPr>
        <p:txBody>
          <a:bodyPr wrap="square" lIns="91440" tIns="45720" rIns="91440" bIns="45720" rtlCol="0" anchor="t">
            <a:spAutoFit/>
          </a:bodyPr>
          <a:lstStyle/>
          <a:p>
            <a:pPr algn="ctr"/>
            <a:r>
              <a:rPr lang="ar-EG" sz="8000" b="1" dirty="0"/>
              <a:t>باركوا الرب يا عبيد الرب. سبحوه وزيدوه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0B6163B5-94C0-2D3D-92BA-F6F49AF17B0F}"/>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56B4852F-AA2C-A665-61D2-E2AFD29CCF57}"/>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AB49DE1C-C317-A1EF-FA76-B68E6F274CF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1960575233"/>
      </p:ext>
    </p:extLst>
  </p:cSld>
  <p:clrMapOvr>
    <a:masterClrMapping/>
  </p:clrMapOvr>
  <p:transition spd="slow">
    <p:wipe/>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58E28-DC4B-B86F-3B0D-41B2E4A3030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9D6DE0-7CC8-E585-2B4C-D418457DA64C}"/>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A0AA15FE-4047-FB84-8D18-0482D5CE1DD5}"/>
              </a:ext>
            </a:extLst>
          </p:cNvPr>
          <p:cNvSpPr txBox="1"/>
          <p:nvPr/>
        </p:nvSpPr>
        <p:spPr>
          <a:xfrm>
            <a:off x="0" y="2365484"/>
            <a:ext cx="8486078" cy="3785652"/>
          </a:xfrm>
          <a:prstGeom prst="rect">
            <a:avLst/>
          </a:prstGeom>
          <a:noFill/>
        </p:spPr>
        <p:txBody>
          <a:bodyPr wrap="square" lIns="91440" tIns="45720" rIns="91440" bIns="45720" rtlCol="0" anchor="t">
            <a:spAutoFit/>
          </a:bodyPr>
          <a:lstStyle/>
          <a:p>
            <a:pPr algn="ctr"/>
            <a:r>
              <a:rPr lang="ar-EG" sz="8000" b="1" dirty="0"/>
              <a:t>باركوا الرب يا أرواح وأنفس الصديقين. سبحوه وزيدوه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3582012A-53F1-EE62-C957-16FA9BEC829C}"/>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884C3FA1-AF05-75E4-93FB-36BDDE071431}"/>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56ED07F8-03BB-4094-6EBA-6B004E6E635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458736012"/>
      </p:ext>
    </p:extLst>
  </p:cSld>
  <p:clrMapOvr>
    <a:masterClrMapping/>
  </p:clrMapOvr>
  <p:transition spd="slow">
    <p:wipe/>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ACC33-36B8-9BCF-CA3C-A75356F08E4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DD9AA2B-F64C-9388-8114-3E8A4A54D194}"/>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8AFC6072-7FC5-B7A0-CCF3-97A95FBEDC55}"/>
              </a:ext>
            </a:extLst>
          </p:cNvPr>
          <p:cNvSpPr txBox="1"/>
          <p:nvPr/>
        </p:nvSpPr>
        <p:spPr>
          <a:xfrm>
            <a:off x="-97380" y="1594576"/>
            <a:ext cx="8486078" cy="5016758"/>
          </a:xfrm>
          <a:prstGeom prst="rect">
            <a:avLst/>
          </a:prstGeom>
          <a:noFill/>
        </p:spPr>
        <p:txBody>
          <a:bodyPr wrap="square" lIns="91440" tIns="45720" rIns="91440" bIns="45720" rtlCol="0" anchor="t">
            <a:spAutoFit/>
          </a:bodyPr>
          <a:lstStyle/>
          <a:p>
            <a:pPr algn="ctr"/>
            <a:r>
              <a:rPr lang="ar-EG" sz="8000" b="1" dirty="0"/>
              <a:t>باركوا الرب أيها القديسون والمتواضعو القلوب. سبحوه وزيدوه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3B62B84F-3B0D-38F3-1423-39CD4B4F430C}"/>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F8C4B9BF-1FEC-16DB-E1C9-B78234AC7AB9}"/>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B1CF6437-57AF-44A0-4D09-5B152852B52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667944473"/>
      </p:ext>
    </p:extLst>
  </p:cSld>
  <p:clrMapOvr>
    <a:masterClrMapping/>
  </p:clrMapOvr>
  <p:transition spd="slow">
    <p:wipe/>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2B2C9-B1C5-608D-CA0B-0E5A609AF27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BB4104E-F7D1-C591-ABAD-08CEC06D149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CFD7508D-CDDE-0966-30D7-115771268FE0}"/>
              </a:ext>
            </a:extLst>
          </p:cNvPr>
          <p:cNvSpPr txBox="1"/>
          <p:nvPr/>
        </p:nvSpPr>
        <p:spPr>
          <a:xfrm>
            <a:off x="-97380" y="1594576"/>
            <a:ext cx="8486078" cy="5016758"/>
          </a:xfrm>
          <a:prstGeom prst="rect">
            <a:avLst/>
          </a:prstGeom>
          <a:noFill/>
        </p:spPr>
        <p:txBody>
          <a:bodyPr wrap="square" lIns="91440" tIns="45720" rIns="91440" bIns="45720" rtlCol="0" anchor="t">
            <a:spAutoFit/>
          </a:bodyPr>
          <a:lstStyle/>
          <a:p>
            <a:pPr algn="ctr"/>
            <a:r>
              <a:rPr lang="ar-EG" sz="8000" b="1" dirty="0"/>
              <a:t>باركوا الرب يا حنانيا وعزاريا وميصائيل. سبحوه وزيدوه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C6F55D42-1B6A-94F3-3BCD-83DA83146A4F}"/>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FA237BA8-C5EC-8612-7C19-FDE61966ECFE}"/>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74125B7A-28F3-95F1-5506-D8130EE8A85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3072812899"/>
      </p:ext>
    </p:extLst>
  </p:cSld>
  <p:clrMapOvr>
    <a:masterClrMapping/>
  </p:clrMapOvr>
  <p:transition spd="slow">
    <p:wipe/>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96990-94AD-9D33-C6E3-F559DAB3DD3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FAEC9A2-2F5C-A4F2-B269-7166935BFBF1}"/>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9" name="TextBox 8">
            <a:extLst>
              <a:ext uri="{FF2B5EF4-FFF2-40B4-BE49-F238E27FC236}">
                <a16:creationId xmlns:a16="http://schemas.microsoft.com/office/drawing/2014/main" id="{B9993A50-7869-D51C-0E4C-E8059CBE38B7}"/>
              </a:ext>
            </a:extLst>
          </p:cNvPr>
          <p:cNvSpPr txBox="1"/>
          <p:nvPr/>
        </p:nvSpPr>
        <p:spPr>
          <a:xfrm>
            <a:off x="0" y="2115437"/>
            <a:ext cx="8486078" cy="3785652"/>
          </a:xfrm>
          <a:prstGeom prst="rect">
            <a:avLst/>
          </a:prstGeom>
          <a:noFill/>
        </p:spPr>
        <p:txBody>
          <a:bodyPr wrap="square" lIns="91440" tIns="45720" rIns="91440" bIns="45720" rtlCol="0" anchor="t">
            <a:spAutoFit/>
          </a:bodyPr>
          <a:lstStyle/>
          <a:p>
            <a:pPr algn="ctr"/>
            <a:r>
              <a:rPr lang="ar-EG" sz="8000" b="1" dirty="0"/>
              <a:t>باركوا الرب ياعابدى الرب إله أبائنا. سبحوه وزيدوه علواً إلى الآباد.</a:t>
            </a:r>
            <a:endParaRPr lang="ar-EG" sz="80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8" name="Oval 7">
            <a:extLst>
              <a:ext uri="{FF2B5EF4-FFF2-40B4-BE49-F238E27FC236}">
                <a16:creationId xmlns:a16="http://schemas.microsoft.com/office/drawing/2014/main" id="{92D638F4-2515-483B-8EA1-16627C4DA271}"/>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D51F4860-92B8-0A81-5952-0BF8C970D388}"/>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45476923-9236-8E97-9F71-30E45DBA4CF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Tree>
    <p:extLst>
      <p:ext uri="{BB962C8B-B14F-4D97-AF65-F5344CB8AC3E}">
        <p14:creationId xmlns:p14="http://schemas.microsoft.com/office/powerpoint/2010/main" val="994428727"/>
      </p:ext>
    </p:extLst>
  </p:cSld>
  <p:clrMapOvr>
    <a:masterClrMapping/>
  </p:clrMapOvr>
  <p:transition spd="slow">
    <p:wipe/>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10A49-F4F0-132F-AAF7-79B7DCBD65E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7CF6B79-596A-DFFF-5A0F-A9DFCAFF1E5F}"/>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8" name="Oval 7">
            <a:extLst>
              <a:ext uri="{FF2B5EF4-FFF2-40B4-BE49-F238E27FC236}">
                <a16:creationId xmlns:a16="http://schemas.microsoft.com/office/drawing/2014/main" id="{60DCAD88-6B34-CC4C-C6B1-B4B4F5D44009}"/>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9EF07A4B-0EDE-9F4E-80BD-6A03AA320C62}"/>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E26686CF-ABC0-4959-CC03-455677C0AC8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9E33767A-58D2-CCFD-D7AB-A037DA0ED9C9}"/>
              </a:ext>
            </a:extLst>
          </p:cNvPr>
          <p:cNvSpPr txBox="1"/>
          <p:nvPr/>
        </p:nvSpPr>
        <p:spPr>
          <a:xfrm>
            <a:off x="774658" y="1633193"/>
            <a:ext cx="10642684" cy="1200329"/>
          </a:xfrm>
          <a:prstGeom prst="rect">
            <a:avLst/>
          </a:prstGeom>
          <a:noFill/>
        </p:spPr>
        <p:txBody>
          <a:bodyPr wrap="square">
            <a:spAutoFit/>
          </a:bodyPr>
          <a:lstStyle/>
          <a:p>
            <a:pPr algn="ctr" rtl="1"/>
            <a:r>
              <a:rPr lang="ar-SA" sz="7200" dirty="0">
                <a:solidFill>
                  <a:srgbClr val="FFFFFF"/>
                </a:solidFill>
                <a:effectLst>
                  <a:glow rad="228600">
                    <a:schemeClr val="accent1">
                      <a:satMod val="175000"/>
                      <a:alpha val="40000"/>
                    </a:schemeClr>
                  </a:glow>
                </a:effectLst>
              </a:rPr>
              <a:t>نتبعك بكل قلوبنا</a:t>
            </a:r>
            <a:endParaRPr lang="en-EG" sz="7200" dirty="0">
              <a:solidFill>
                <a:srgbClr val="FFFFFF"/>
              </a:solidFill>
              <a:effectLst>
                <a:glow rad="228600">
                  <a:schemeClr val="accent1">
                    <a:satMod val="175000"/>
                    <a:alpha val="40000"/>
                  </a:schemeClr>
                </a:glow>
              </a:effectLst>
            </a:endParaRPr>
          </a:p>
        </p:txBody>
      </p:sp>
      <p:pic>
        <p:nvPicPr>
          <p:cNvPr id="12" name="Picture 11">
            <a:extLst>
              <a:ext uri="{FF2B5EF4-FFF2-40B4-BE49-F238E27FC236}">
                <a16:creationId xmlns:a16="http://schemas.microsoft.com/office/drawing/2014/main" id="{4EB8B9C3-1B06-A601-EE1B-71B287EC3F1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
        <p:nvSpPr>
          <p:cNvPr id="5" name="TextBox 4">
            <a:extLst>
              <a:ext uri="{FF2B5EF4-FFF2-40B4-BE49-F238E27FC236}">
                <a16:creationId xmlns:a16="http://schemas.microsoft.com/office/drawing/2014/main" id="{14869C09-BE00-A44E-A329-719D984D72DC}"/>
              </a:ext>
            </a:extLst>
          </p:cNvPr>
          <p:cNvSpPr txBox="1"/>
          <p:nvPr/>
        </p:nvSpPr>
        <p:spPr>
          <a:xfrm>
            <a:off x="2449486" y="3064576"/>
            <a:ext cx="7293026" cy="1200329"/>
          </a:xfrm>
          <a:prstGeom prst="rect">
            <a:avLst/>
          </a:prstGeom>
          <a:noFill/>
        </p:spPr>
        <p:txBody>
          <a:bodyPr wrap="square">
            <a:spAutoFit/>
          </a:bodyPr>
          <a:lstStyle/>
          <a:p>
            <a:pPr algn="ctr" rtl="1"/>
            <a:r>
              <a:rPr lang="ar-EG" sz="7200" b="1" dirty="0">
                <a:ln w="13462">
                  <a:solidFill>
                    <a:schemeClr val="bg1"/>
                  </a:solidFill>
                  <a:prstDash val="solid"/>
                </a:ln>
                <a:solidFill>
                  <a:srgbClr val="FFFFFF"/>
                </a:solidFill>
                <a:effectLst>
                  <a:outerShdw dist="38100" dir="2700000" algn="bl" rotWithShape="0">
                    <a:schemeClr val="accent5"/>
                  </a:outerShdw>
                  <a:reflection blurRad="6350" stA="55000" endA="300" endPos="45500" dir="5400000" sy="-100000" algn="bl" rotWithShape="0"/>
                </a:effectLst>
              </a:rPr>
              <a:t>(لحن تين اويه انسوك)</a:t>
            </a:r>
          </a:p>
        </p:txBody>
      </p:sp>
    </p:spTree>
    <p:extLst>
      <p:ext uri="{BB962C8B-B14F-4D97-AF65-F5344CB8AC3E}">
        <p14:creationId xmlns:p14="http://schemas.microsoft.com/office/powerpoint/2010/main" val="1495328201"/>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CDDA0E-CF6A-B956-6B85-F2463E07FA0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C9DB1DA-003C-B5A3-264C-9BB46DD86CA7}"/>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8" name="Oval 7">
            <a:extLst>
              <a:ext uri="{FF2B5EF4-FFF2-40B4-BE49-F238E27FC236}">
                <a16:creationId xmlns:a16="http://schemas.microsoft.com/office/drawing/2014/main" id="{2C5C776D-F7F6-34DB-3FBB-ACB089BB600F}"/>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9FF8402-6BD3-812C-C249-851450F319B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9E2B003A-50ED-480B-B91B-F3EDC60C2CB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5BC62639-4AB3-1D9B-99A0-B89F418007D8}"/>
              </a:ext>
            </a:extLst>
          </p:cNvPr>
          <p:cNvSpPr txBox="1"/>
          <p:nvPr/>
        </p:nvSpPr>
        <p:spPr>
          <a:xfrm>
            <a:off x="-2" y="2084606"/>
            <a:ext cx="12192001" cy="2308324"/>
          </a:xfrm>
          <a:prstGeom prst="rect">
            <a:avLst/>
          </a:prstGeom>
          <a:noFill/>
        </p:spPr>
        <p:txBody>
          <a:bodyPr wrap="square">
            <a:spAutoFit/>
          </a:bodyPr>
          <a:lstStyle/>
          <a:p>
            <a:pPr algn="ctr" rtl="1"/>
            <a:r>
              <a:rPr lang="ar-EG"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نتبعك بكل قلوبنا،ونخافك، ونطلب وجهك، يا الله لا تخزنا</a:t>
            </a:r>
          </a:p>
        </p:txBody>
      </p:sp>
      <p:pic>
        <p:nvPicPr>
          <p:cNvPr id="12" name="Picture 11">
            <a:extLst>
              <a:ext uri="{FF2B5EF4-FFF2-40B4-BE49-F238E27FC236}">
                <a16:creationId xmlns:a16="http://schemas.microsoft.com/office/drawing/2014/main" id="{2C3F5F32-98D3-83EB-7A8D-5CE8F4C507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2486175789"/>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1F297-3726-2BF8-4145-F1EDACEFA40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5511FB-8790-650C-AF3F-88CA305B4572}"/>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8" name="Oval 7">
            <a:extLst>
              <a:ext uri="{FF2B5EF4-FFF2-40B4-BE49-F238E27FC236}">
                <a16:creationId xmlns:a16="http://schemas.microsoft.com/office/drawing/2014/main" id="{FD6D76B5-20A7-A0B8-2162-278D17F5CF49}"/>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8F578490-E159-B4D3-AAD6-5CBBA77E546A}"/>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20B74D87-126B-A576-D1AA-8875819749F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4959EEED-A05F-4F9A-6764-D611ADB0C4B9}"/>
              </a:ext>
            </a:extLst>
          </p:cNvPr>
          <p:cNvSpPr txBox="1"/>
          <p:nvPr/>
        </p:nvSpPr>
        <p:spPr>
          <a:xfrm>
            <a:off x="-2" y="2084606"/>
            <a:ext cx="12192001" cy="2308324"/>
          </a:xfrm>
          <a:prstGeom prst="rect">
            <a:avLst/>
          </a:prstGeom>
          <a:noFill/>
        </p:spPr>
        <p:txBody>
          <a:bodyPr wrap="square">
            <a:spAutoFit/>
          </a:bodyPr>
          <a:lstStyle/>
          <a:p>
            <a:pPr algn="ctr" rtl="1"/>
            <a:r>
              <a:rPr lang="ar-EG"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بل اصنع معنا، بحسب دعتك، وكثرة رحمتك، يا رب أعنَّا</a:t>
            </a:r>
            <a:endParaRPr lang="en-EG"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12" name="Picture 11">
            <a:extLst>
              <a:ext uri="{FF2B5EF4-FFF2-40B4-BE49-F238E27FC236}">
                <a16:creationId xmlns:a16="http://schemas.microsoft.com/office/drawing/2014/main" id="{B92BC756-5040-1236-853F-F5EBC23F1D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2138892993"/>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E5C21-0418-BCBF-DF8A-6ECB4B95564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DADC6A-7E67-6539-8126-270B317B5830}"/>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8" name="Oval 7">
            <a:extLst>
              <a:ext uri="{FF2B5EF4-FFF2-40B4-BE49-F238E27FC236}">
                <a16:creationId xmlns:a16="http://schemas.microsoft.com/office/drawing/2014/main" id="{61FEA6D9-8F47-7BFE-ED40-E954DD3EC5D6}"/>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ACF7E8C9-4A72-4D7A-E6A3-D0785EFF1B29}"/>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30D11AE3-5F45-A336-407F-B61008E4108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EE6AD3D7-228D-0A2B-14EF-F1F1E3784491}"/>
              </a:ext>
            </a:extLst>
          </p:cNvPr>
          <p:cNvSpPr txBox="1"/>
          <p:nvPr/>
        </p:nvSpPr>
        <p:spPr>
          <a:xfrm>
            <a:off x="-2" y="1937272"/>
            <a:ext cx="12192001" cy="2308324"/>
          </a:xfrm>
          <a:prstGeom prst="rect">
            <a:avLst/>
          </a:prstGeom>
          <a:noFill/>
        </p:spPr>
        <p:txBody>
          <a:bodyPr wrap="square">
            <a:spAutoFit/>
          </a:bodyPr>
          <a:lstStyle/>
          <a:p>
            <a:pPr algn="ctr" rtl="1"/>
            <a:r>
              <a:rPr lang="ar-EG"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فلتصعد صلاتنا، أمامك يا سيدنا، مثل محرقات كباش، وعجول سِمان</a:t>
            </a:r>
          </a:p>
        </p:txBody>
      </p:sp>
      <p:pic>
        <p:nvPicPr>
          <p:cNvPr id="12" name="Picture 11">
            <a:extLst>
              <a:ext uri="{FF2B5EF4-FFF2-40B4-BE49-F238E27FC236}">
                <a16:creationId xmlns:a16="http://schemas.microsoft.com/office/drawing/2014/main" id="{E0D34E1F-3E28-2ED8-7AB6-2AF6C9C05F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3818000102"/>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6451F-1796-3621-9185-64B6B22BF72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C4335CD-EC4D-3EDC-A1A1-B2BF3D72090D}"/>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8" name="Oval 7">
            <a:extLst>
              <a:ext uri="{FF2B5EF4-FFF2-40B4-BE49-F238E27FC236}">
                <a16:creationId xmlns:a16="http://schemas.microsoft.com/office/drawing/2014/main" id="{2F861C90-A44E-0E27-D279-023FAD1E1003}"/>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42732DB9-49A1-0A8E-2D22-1125A924F82C}"/>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2EC5D1AF-E6FF-E5E3-2DAD-E2CAF449C3E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988A4160-A601-4AD5-B993-99EAB394663F}"/>
              </a:ext>
            </a:extLst>
          </p:cNvPr>
          <p:cNvSpPr txBox="1"/>
          <p:nvPr/>
        </p:nvSpPr>
        <p:spPr>
          <a:xfrm>
            <a:off x="0" y="1849219"/>
            <a:ext cx="12192001" cy="2308324"/>
          </a:xfrm>
          <a:prstGeom prst="rect">
            <a:avLst/>
          </a:prstGeom>
          <a:noFill/>
        </p:spPr>
        <p:txBody>
          <a:bodyPr wrap="square">
            <a:spAutoFit/>
          </a:bodyPr>
          <a:lstStyle/>
          <a:p>
            <a:pPr algn="ctr" rtl="1"/>
            <a:r>
              <a:rPr lang="ar-EG"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لا تنس العهد الذي، قطعته مع آبائنا، إبراهيم وإسحق ويعقوب، إسرائيل قديسك</a:t>
            </a:r>
            <a:endParaRPr lang="en-EG"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12" name="Picture 11">
            <a:extLst>
              <a:ext uri="{FF2B5EF4-FFF2-40B4-BE49-F238E27FC236}">
                <a16:creationId xmlns:a16="http://schemas.microsoft.com/office/drawing/2014/main" id="{E430CF85-8858-D1C7-AE49-62BB051B77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1083588571"/>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88415-453E-204D-40F1-F9578453FAF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1FBA387-F4F7-8F77-D98F-452FB208A16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8" name="Oval 7">
            <a:extLst>
              <a:ext uri="{FF2B5EF4-FFF2-40B4-BE49-F238E27FC236}">
                <a16:creationId xmlns:a16="http://schemas.microsoft.com/office/drawing/2014/main" id="{CAA974F8-D3C9-D8B0-1B34-4D73B342BAC0}"/>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42839BA0-B497-9262-B853-173FDB7B52E4}"/>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CDC50D88-76C9-8630-C3AD-D65EA3D7968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8AB50A52-F166-A3EB-95D2-7F21D76DAEA2}"/>
              </a:ext>
            </a:extLst>
          </p:cNvPr>
          <p:cNvSpPr txBox="1"/>
          <p:nvPr/>
        </p:nvSpPr>
        <p:spPr>
          <a:xfrm>
            <a:off x="-2" y="1505872"/>
            <a:ext cx="12192001" cy="3416320"/>
          </a:xfrm>
          <a:prstGeom prst="rect">
            <a:avLst/>
          </a:prstGeom>
          <a:noFill/>
        </p:spPr>
        <p:txBody>
          <a:bodyPr wrap="square">
            <a:spAutoFit/>
          </a:bodyPr>
          <a:lstStyle/>
          <a:p>
            <a:pPr algn="ctr" rtl="1"/>
            <a:r>
              <a:rPr lang="ar-EG"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باركوا الرب يا جميع الشعوب، والقبائل ولغات الألسن، سبحوه ومجدوه، وزيدوه علواً إلى الآباد</a:t>
            </a:r>
          </a:p>
        </p:txBody>
      </p:sp>
      <p:pic>
        <p:nvPicPr>
          <p:cNvPr id="12" name="Picture 11">
            <a:extLst>
              <a:ext uri="{FF2B5EF4-FFF2-40B4-BE49-F238E27FC236}">
                <a16:creationId xmlns:a16="http://schemas.microsoft.com/office/drawing/2014/main" id="{0DB71115-37F7-3CCB-2DE2-7CF1F6818D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2900103039"/>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F11F6-FEA9-02A9-1A11-F3B0CED522A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09B04F-DFF2-4281-EAC0-98EE6CC4F854}"/>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8" name="Oval 7">
            <a:extLst>
              <a:ext uri="{FF2B5EF4-FFF2-40B4-BE49-F238E27FC236}">
                <a16:creationId xmlns:a16="http://schemas.microsoft.com/office/drawing/2014/main" id="{9B229DC3-8A05-3D9A-87D4-CD6048A383BF}"/>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DBF6C96-3BAA-0E01-929F-A5B0BA0BBFB1}"/>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BE443C32-E0A3-0E1F-9FBF-68DEED3B480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97748617-69BF-EF0C-2EEC-8EF447C6D471}"/>
              </a:ext>
            </a:extLst>
          </p:cNvPr>
          <p:cNvSpPr txBox="1"/>
          <p:nvPr/>
        </p:nvSpPr>
        <p:spPr>
          <a:xfrm>
            <a:off x="-2" y="1594576"/>
            <a:ext cx="12192001" cy="3416320"/>
          </a:xfrm>
          <a:prstGeom prst="rect">
            <a:avLst/>
          </a:prstGeom>
          <a:noFill/>
        </p:spPr>
        <p:txBody>
          <a:bodyPr wrap="square">
            <a:spAutoFit/>
          </a:bodyPr>
          <a:lstStyle/>
          <a:p>
            <a:pPr algn="ctr" rtl="1"/>
            <a:r>
              <a:rPr lang="ar-EG"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اطلبوا من الرب عنا، أيها الثلاثة فتية القديسين، سدراك وميساك وأبدناغو، ليغفر لنا خطايانا</a:t>
            </a:r>
            <a:endParaRPr lang="en-EG" sz="72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pic>
        <p:nvPicPr>
          <p:cNvPr id="12" name="Picture 11">
            <a:extLst>
              <a:ext uri="{FF2B5EF4-FFF2-40B4-BE49-F238E27FC236}">
                <a16:creationId xmlns:a16="http://schemas.microsoft.com/office/drawing/2014/main" id="{4CB95E88-7D0D-9A84-39B8-BCD42F387D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256862992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929F7-80DD-36C3-3278-E932B3C1C06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859D448-B63C-2C0C-BE92-F74917ABA6FE}"/>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71E01DD0-16A8-5246-5E23-461A7EB982A3}"/>
              </a:ext>
            </a:extLst>
          </p:cNvPr>
          <p:cNvSpPr txBox="1"/>
          <p:nvPr/>
        </p:nvSpPr>
        <p:spPr>
          <a:xfrm>
            <a:off x="1613210" y="2432841"/>
            <a:ext cx="8965580" cy="1200329"/>
          </a:xfrm>
          <a:prstGeom prst="rect">
            <a:avLst/>
          </a:prstGeom>
          <a:noFill/>
        </p:spPr>
        <p:txBody>
          <a:bodyPr wrap="square">
            <a:spAutoFit/>
          </a:bodyPr>
          <a:lstStyle/>
          <a:p>
            <a:pPr algn="ctr" rtl="1"/>
            <a:r>
              <a:rPr lang="ar-EG" sz="7200" b="1" dirty="0">
                <a:ln w="13462">
                  <a:solidFill>
                    <a:schemeClr val="bg1"/>
                  </a:solidFill>
                  <a:prstDash val="solid"/>
                </a:ln>
                <a:solidFill>
                  <a:srgbClr val="FFFFFF"/>
                </a:solidFill>
                <a:effectLst>
                  <a:glow rad="228600">
                    <a:schemeClr val="accent1">
                      <a:satMod val="175000"/>
                      <a:alpha val="40000"/>
                    </a:schemeClr>
                  </a:glow>
                  <a:outerShdw dist="38100" dir="2700000" algn="bl" rotWithShape="0">
                    <a:schemeClr val="accent5"/>
                  </a:outerShdw>
                </a:effectLst>
              </a:rPr>
              <a:t>لحن مراحمك يا الهي</a:t>
            </a:r>
            <a:endParaRPr lang="en-EG" sz="7200" dirty="0">
              <a:solidFill>
                <a:srgbClr val="FFFFFF"/>
              </a:solidFill>
              <a:effectLst>
                <a:glow rad="228600">
                  <a:schemeClr val="accent1">
                    <a:satMod val="175000"/>
                    <a:alpha val="40000"/>
                  </a:schemeClr>
                </a:glow>
              </a:effectLst>
            </a:endParaRPr>
          </a:p>
        </p:txBody>
      </p:sp>
      <p:sp>
        <p:nvSpPr>
          <p:cNvPr id="8" name="Oval 7">
            <a:extLst>
              <a:ext uri="{FF2B5EF4-FFF2-40B4-BE49-F238E27FC236}">
                <a16:creationId xmlns:a16="http://schemas.microsoft.com/office/drawing/2014/main" id="{290406BF-9230-8E69-29CA-67CBFB010607}"/>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3449498B-8942-1C50-DA2A-0D9BEE5C0620}"/>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792A5FDE-F01A-933B-8A0A-036722DC7AA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B5A802E0-F83F-63B2-6ED1-59EA6A844F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3316755786"/>
      </p:ext>
    </p:extLst>
  </p:cSld>
  <p:clrMapOvr>
    <a:masterClrMapping/>
  </p:clrMapOvr>
  <p:transition spd="slow">
    <p:wipe/>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E0AA4-73A2-ACAF-0DA0-6D3AB631F43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E90510B-5AA7-8319-DCA7-89E6AB57D447}"/>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81EE44FD-F5BE-EA8A-5E65-5259E9087875}"/>
              </a:ext>
            </a:extLst>
          </p:cNvPr>
          <p:cNvSpPr txBox="1"/>
          <p:nvPr/>
        </p:nvSpPr>
        <p:spPr>
          <a:xfrm>
            <a:off x="680401" y="2098894"/>
            <a:ext cx="10831198" cy="2308324"/>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مراحمك يا إلهي،غيرمحصاة وكثيرة جداً،هي رأفاتك</a:t>
            </a:r>
          </a:p>
        </p:txBody>
      </p:sp>
      <p:sp>
        <p:nvSpPr>
          <p:cNvPr id="8" name="Oval 7">
            <a:extLst>
              <a:ext uri="{FF2B5EF4-FFF2-40B4-BE49-F238E27FC236}">
                <a16:creationId xmlns:a16="http://schemas.microsoft.com/office/drawing/2014/main" id="{95FFA2B1-D7CF-2EE6-1B39-7601B3F8D86F}"/>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6E36AA17-DC62-BD69-5F32-84C7D66298DF}"/>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90CAD716-38D9-BFDA-9B38-74C01FE5A6BD}"/>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B4AF610A-5692-6C86-7BAB-1A1E020E54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3738221711"/>
      </p:ext>
    </p:extLst>
  </p:cSld>
  <p:clrMapOvr>
    <a:masterClrMapping/>
  </p:clrMapOvr>
  <p:transition spd="slow">
    <p:wipe/>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C0EC2-A4A3-338D-C741-800BC7E7A9C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F736EB69-3AFA-4E7F-2FC5-0D7E5776E1E9}"/>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4412AAFF-8BB7-4F31-8088-D534B7117B4B}"/>
              </a:ext>
            </a:extLst>
          </p:cNvPr>
          <p:cNvSpPr txBox="1"/>
          <p:nvPr/>
        </p:nvSpPr>
        <p:spPr>
          <a:xfrm>
            <a:off x="680401" y="1720840"/>
            <a:ext cx="10831198" cy="3416320"/>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قطرات المطر، محصاة عندك جميعها،و</a:t>
            </a:r>
            <a:r>
              <a:rPr lang="en-US" sz="7200" b="1" spc="50" dirty="0">
                <a:ln w="9525" cmpd="sng">
                  <a:solidFill>
                    <a:schemeClr val="accent1"/>
                  </a:solidFill>
                  <a:prstDash val="solid"/>
                </a:ln>
                <a:solidFill>
                  <a:srgbClr val="70AD47">
                    <a:tint val="1000"/>
                  </a:srgbClr>
                </a:solidFill>
                <a:effectLst>
                  <a:glow rad="38100">
                    <a:schemeClr val="accent1">
                      <a:alpha val="40000"/>
                    </a:schemeClr>
                  </a:glow>
                </a:effectLst>
              </a:rPr>
              <a:t> </a:t>
            </a:r>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رمل البحر،كائن أمام عينيك</a:t>
            </a:r>
            <a:endParaRPr lang="en-EG"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BED44517-26B1-6DDF-FCC5-21AC2A165384}"/>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3FF377DE-68F3-B1BE-A2F8-C413E16DE108}"/>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7F45382A-2220-1C83-D97E-DAD24C247DF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DB6DF542-119F-A2CC-36ED-E9153A966B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4159185000"/>
      </p:ext>
    </p:extLst>
  </p:cSld>
  <p:clrMapOvr>
    <a:masterClrMapping/>
  </p:clrMapOvr>
  <p:transition spd="slow">
    <p:wipe/>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A114D-C074-1FCF-1638-2F34E01911D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9B7279F-C075-693D-EAFC-B9CBA4DB1A25}"/>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E2CDE29F-F0B6-5789-D337-8EFC03E849DA}"/>
              </a:ext>
            </a:extLst>
          </p:cNvPr>
          <p:cNvSpPr txBox="1"/>
          <p:nvPr/>
        </p:nvSpPr>
        <p:spPr>
          <a:xfrm>
            <a:off x="674613" y="2274838"/>
            <a:ext cx="10842773" cy="2308324"/>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فكم بالحري، خطايا نفسي، هذه الظاهرة، أمامك يا ربي</a:t>
            </a:r>
          </a:p>
        </p:txBody>
      </p:sp>
      <p:sp>
        <p:nvSpPr>
          <p:cNvPr id="8" name="Oval 7">
            <a:extLst>
              <a:ext uri="{FF2B5EF4-FFF2-40B4-BE49-F238E27FC236}">
                <a16:creationId xmlns:a16="http://schemas.microsoft.com/office/drawing/2014/main" id="{E5A07989-16E5-590B-80C4-41D5EEFF0F67}"/>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E74E10A1-8D05-CCA2-DDE5-9198946701F4}"/>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64EFBB2A-F768-8E5E-5498-57FD22B66F6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3E6F2418-2B8E-58D4-25C3-1AAA1409017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49173503"/>
      </p:ext>
    </p:extLst>
  </p:cSld>
  <p:clrMapOvr>
    <a:masterClrMapping/>
  </p:clrMapOvr>
  <p:transition spd="slow">
    <p:wipe/>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99252-F272-444E-A62E-DC1DD0EB4F6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C98C912F-79A8-C572-C6D8-1756B9D09DE0}"/>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9204E817-8799-5AFF-C7C7-30F009A1F206}"/>
              </a:ext>
            </a:extLst>
          </p:cNvPr>
          <p:cNvSpPr txBox="1"/>
          <p:nvPr/>
        </p:nvSpPr>
        <p:spPr>
          <a:xfrm>
            <a:off x="674613" y="2217892"/>
            <a:ext cx="10842773" cy="3416320"/>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الخطايا التي صنعتها، يا ربي لا تذكرها، ولا</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تحسب، آثامي</a:t>
            </a:r>
            <a:endParaRPr lang="en-EG"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6DCF9691-5DC9-3628-6913-E80E7C0FE7ED}"/>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E2081E30-73F2-F458-92FD-6BBED45FD8FD}"/>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79795319-07C4-0C24-A2D4-62D7AB9D6F7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474ACF90-8D21-A6C0-24C4-EF4A889B6E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1721559472"/>
      </p:ext>
    </p:extLst>
  </p:cSld>
  <p:clrMapOvr>
    <a:masterClrMapping/>
  </p:clrMapOvr>
  <p:transition spd="slow">
    <p:wipe/>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AA837-1143-11DC-6F7D-FC0E775430E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EADC1AF-FBFE-8F53-3CCA-3A2BF9EBE048}"/>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7454FC2B-239E-3702-7F18-E54CD53AB950}"/>
              </a:ext>
            </a:extLst>
          </p:cNvPr>
          <p:cNvSpPr txBox="1"/>
          <p:nvPr/>
        </p:nvSpPr>
        <p:spPr>
          <a:xfrm>
            <a:off x="726419" y="1720840"/>
            <a:ext cx="10739161" cy="3416320"/>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فإن العشار إخترته، والزانية خلصتها، واللص اليمين،</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يا</a:t>
            </a:r>
            <a:r>
              <a:rPr lang="en-US" sz="7200" b="1" spc="50" dirty="0">
                <a:ln w="9525" cmpd="sng">
                  <a:solidFill>
                    <a:schemeClr val="accent1"/>
                  </a:solidFill>
                  <a:prstDash val="solid"/>
                </a:ln>
                <a:solidFill>
                  <a:srgbClr val="70AD47">
                    <a:tint val="1000"/>
                  </a:srgbClr>
                </a:solidFill>
                <a:effectLst>
                  <a:glow rad="38100">
                    <a:schemeClr val="accent1">
                      <a:alpha val="40000"/>
                    </a:schemeClr>
                  </a:glow>
                </a:effectLst>
              </a:rPr>
              <a:t> </a:t>
            </a:r>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سيدي ذكرته</a:t>
            </a:r>
          </a:p>
        </p:txBody>
      </p:sp>
      <p:sp>
        <p:nvSpPr>
          <p:cNvPr id="8" name="Oval 7">
            <a:extLst>
              <a:ext uri="{FF2B5EF4-FFF2-40B4-BE49-F238E27FC236}">
                <a16:creationId xmlns:a16="http://schemas.microsoft.com/office/drawing/2014/main" id="{8BD378D7-FFFA-9291-A9F3-8B169EBF65E8}"/>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0A09E1B8-B3E6-D5CB-25DD-C784F44DCACB}"/>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8BA8B52C-F8F1-66DC-3C9C-E0F1C07D8A22}"/>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7C1C91BE-6D7F-A32E-6BB1-A820AFAE6D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1072779740"/>
      </p:ext>
    </p:extLst>
  </p:cSld>
  <p:clrMapOvr>
    <a:masterClrMapping/>
  </p:clrMapOvr>
  <p:transition spd="slow">
    <p:wipe/>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521DC-C5CE-82D2-7D2B-467BE56178C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E63DA6B-FFEF-F8F1-7E9C-E9C585D26758}"/>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7766F4A2-1883-FE6F-29BC-0C8D6562F780}"/>
              </a:ext>
            </a:extLst>
          </p:cNvPr>
          <p:cNvSpPr txBox="1"/>
          <p:nvPr/>
        </p:nvSpPr>
        <p:spPr>
          <a:xfrm>
            <a:off x="710179" y="1687894"/>
            <a:ext cx="10739161" cy="2308324"/>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وأنا أيضاً الخاطئ،يا </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سيدي،علمني،أن أصنع</a:t>
            </a:r>
            <a:r>
              <a:rPr lang="en-US" sz="7200" b="1" spc="50" dirty="0">
                <a:ln w="9525" cmpd="sng">
                  <a:solidFill>
                    <a:schemeClr val="accent1"/>
                  </a:solidFill>
                  <a:prstDash val="solid"/>
                </a:ln>
                <a:solidFill>
                  <a:srgbClr val="70AD47">
                    <a:tint val="1000"/>
                  </a:srgbClr>
                </a:solidFill>
                <a:effectLst>
                  <a:glow rad="38100">
                    <a:schemeClr val="accent1">
                      <a:alpha val="40000"/>
                    </a:schemeClr>
                  </a:glow>
                </a:effectLst>
              </a:rPr>
              <a:t> </a:t>
            </a:r>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توبة</a:t>
            </a:r>
            <a:endParaRPr lang="en-EG"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2360B890-72E8-CB80-91B6-E049C8323330}"/>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BDF6E660-A297-D7C2-67C2-D3497EA799F1}"/>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E2A0556F-BEAD-4695-3804-2E3305525E0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698A635A-4791-96C6-7EFC-476A343E93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3281727314"/>
      </p:ext>
    </p:extLst>
  </p:cSld>
  <p:clrMapOvr>
    <a:masterClrMapping/>
  </p:clrMapOvr>
  <p:transition spd="slow">
    <p:wipe/>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8549C-9A20-9968-061D-29829C8592D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16CD43E-8460-40F7-D30D-3B0FEA55405F}"/>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675FE14F-633B-E436-1D59-DAEEFD0C912D}"/>
              </a:ext>
            </a:extLst>
          </p:cNvPr>
          <p:cNvSpPr txBox="1"/>
          <p:nvPr/>
        </p:nvSpPr>
        <p:spPr>
          <a:xfrm>
            <a:off x="710179" y="2098894"/>
            <a:ext cx="10750736" cy="2308324"/>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لأنك لا تشاء، موت الخاطئ، مثل أن يرجع، وتحيا نفسه</a:t>
            </a:r>
          </a:p>
        </p:txBody>
      </p:sp>
      <p:sp>
        <p:nvSpPr>
          <p:cNvPr id="8" name="Oval 7">
            <a:extLst>
              <a:ext uri="{FF2B5EF4-FFF2-40B4-BE49-F238E27FC236}">
                <a16:creationId xmlns:a16="http://schemas.microsoft.com/office/drawing/2014/main" id="{B4773322-B649-8E30-31E1-0735FF9486D1}"/>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59D9C345-794A-C19E-BB9F-B8AA29BE08B8}"/>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CF472848-8192-E538-35B0-FD1A68DEABC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6FACDC4D-7C21-A5F3-B585-B9F98CBE0D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4294908849"/>
      </p:ext>
    </p:extLst>
  </p:cSld>
  <p:clrMapOvr>
    <a:masterClrMapping/>
  </p:clrMapOvr>
  <p:transition spd="slow">
    <p:wipe/>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DFA9B-09B8-083A-EEFB-DFE052B9735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74DEF9C-9FAD-F9E1-AAAE-F44FC2E20B1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6B3294FC-FCF8-152B-6B07-131A6BC7508C}"/>
              </a:ext>
            </a:extLst>
          </p:cNvPr>
          <p:cNvSpPr txBox="1"/>
          <p:nvPr/>
        </p:nvSpPr>
        <p:spPr>
          <a:xfrm>
            <a:off x="720632" y="2274838"/>
            <a:ext cx="10750736" cy="2308324"/>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ردنا يا الله، إلى خلاصك، وعاملنا، كصلاحك</a:t>
            </a:r>
            <a:endParaRPr lang="en-EG"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FF28FC33-71A1-51F2-3F79-0DA75B72DE84}"/>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85339E49-1F25-D9C8-9D9C-651A30CF2D2C}"/>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4A59B9AB-0C56-4701-1923-E293AD4ED80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8EF54BF0-CCD3-778D-CE01-FF76848ED4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3375535178"/>
      </p:ext>
    </p:extLst>
  </p:cSld>
  <p:clrMapOvr>
    <a:masterClrMapping/>
  </p:clrMapOvr>
  <p:transition spd="slow">
    <p:wipe/>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D7666-4140-3D85-A8AD-FD5AC3216F0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E488010-9F76-E50D-180B-CD6426FCBA2C}"/>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16D01952-E9B8-ABFF-CF2E-2F8E85026273}"/>
              </a:ext>
            </a:extLst>
          </p:cNvPr>
          <p:cNvSpPr txBox="1"/>
          <p:nvPr/>
        </p:nvSpPr>
        <p:spPr>
          <a:xfrm>
            <a:off x="720632" y="2274838"/>
            <a:ext cx="10750736" cy="2308324"/>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لأنك أنت صالح، ورحوم، فلتدركنا، رأفاتك سريعاً</a:t>
            </a:r>
          </a:p>
        </p:txBody>
      </p:sp>
      <p:sp>
        <p:nvSpPr>
          <p:cNvPr id="8" name="Oval 7">
            <a:extLst>
              <a:ext uri="{FF2B5EF4-FFF2-40B4-BE49-F238E27FC236}">
                <a16:creationId xmlns:a16="http://schemas.microsoft.com/office/drawing/2014/main" id="{BDBA0BAB-77EC-0CE1-F933-CF1C03798994}"/>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06E5D1F1-A753-BB2F-4258-070CECB03310}"/>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B7E85269-3A65-85F1-F328-2E30335E81A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65AF9AE3-EEBC-29D7-1CA9-4AF7D5D72D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2328390840"/>
      </p:ext>
    </p:extLst>
  </p:cSld>
  <p:clrMapOvr>
    <a:masterClrMapping/>
  </p:clrMapOvr>
  <p:transition spd="slow">
    <p:wipe/>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50797-86FE-9CB7-4C89-F7A77543E7C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D1A6D01-58DF-2D1A-B3D1-5C7A012E74DC}"/>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58ED5635-6E1E-741F-CDC4-46ACFC4A4727}"/>
              </a:ext>
            </a:extLst>
          </p:cNvPr>
          <p:cNvSpPr txBox="1"/>
          <p:nvPr/>
        </p:nvSpPr>
        <p:spPr>
          <a:xfrm>
            <a:off x="720632" y="2083066"/>
            <a:ext cx="10750736" cy="3416320"/>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ترأف علينا كلنا، أيها الرب الإله، مخلصنا وإرحمنا،</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كعظيم رحمتك</a:t>
            </a:r>
            <a:endParaRPr lang="en-EG"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1C4036E8-511C-101D-F2CB-5D32CF8DB8D7}"/>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48B82CF7-EF95-FC2B-0EE9-8BB2922169D7}"/>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19B5DDE3-BE67-4D4A-9B5E-0C73A3E895B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D3CB425D-0DFB-AE39-F463-D0D6BAB75A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2306859460"/>
      </p:ext>
    </p:extLst>
  </p:cSld>
  <p:clrMapOvr>
    <a:masterClrMapping/>
  </p:clrMapOvr>
  <p:transition spd="slow">
    <p:wipe/>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163B5-9C4F-BC1F-E1E1-A7009693152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CDAC2A8-8E44-8785-1C8A-60AA27974EFF}"/>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095EC860-4184-8F92-F604-EBE165D7BC0C}"/>
              </a:ext>
            </a:extLst>
          </p:cNvPr>
          <p:cNvSpPr txBox="1"/>
          <p:nvPr/>
        </p:nvSpPr>
        <p:spPr>
          <a:xfrm>
            <a:off x="710179" y="1785277"/>
            <a:ext cx="10750736" cy="3416320"/>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هؤلاء أذكرهم، يا سيدنا المسيح، كن في وسطنا،</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صارخاً قائلاً:</a:t>
            </a:r>
          </a:p>
        </p:txBody>
      </p:sp>
      <p:sp>
        <p:nvSpPr>
          <p:cNvPr id="8" name="Oval 7">
            <a:extLst>
              <a:ext uri="{FF2B5EF4-FFF2-40B4-BE49-F238E27FC236}">
                <a16:creationId xmlns:a16="http://schemas.microsoft.com/office/drawing/2014/main" id="{5CAD2DAD-8531-BC46-B206-FDE3C9B43EA8}"/>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C6CE87F2-CA27-FD27-BFB2-36996BE67F23}"/>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9D44C61D-0A7D-0AC9-0D10-4ADAE8ECA686}"/>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EAD31404-350A-D5D8-BC13-F65551D2337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815332050"/>
      </p:ext>
    </p:extLst>
  </p:cSld>
  <p:clrMapOvr>
    <a:masterClrMapping/>
  </p:clrMapOvr>
  <p:transition spd="slow">
    <p:wipe/>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06B05-A9A7-7FEC-D9F6-2902443C9F4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7DB8F05-7D75-8BE2-9536-E022DCA05B3E}"/>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253A39D5-F77C-DA94-48EA-000E72002B7E}"/>
              </a:ext>
            </a:extLst>
          </p:cNvPr>
          <p:cNvSpPr txBox="1"/>
          <p:nvPr/>
        </p:nvSpPr>
        <p:spPr>
          <a:xfrm>
            <a:off x="720632" y="1807782"/>
            <a:ext cx="10750736" cy="2308324"/>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"سلامي أنا، أعطيكم، </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سلام أبي، أتركه معكم."</a:t>
            </a:r>
            <a:endParaRPr lang="en-EG"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E11058D0-9AD4-5B14-8E2B-765C8DFCBB93}"/>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437D63E8-443E-16E1-81AC-325CB5546178}"/>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7844B50A-7AFE-1101-F821-09BBBD03CEE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B2B69E32-36B4-C502-7EF9-2C0787FF70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951065493"/>
      </p:ext>
    </p:extLst>
  </p:cSld>
  <p:clrMapOvr>
    <a:masterClrMapping/>
  </p:clrMapOvr>
  <p:transition spd="slow">
    <p:wipe/>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189AB-FE9D-EC46-892E-27DB795C261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04DDF68-A6E8-90EA-284B-1AC8A286A4D0}"/>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0005922B-00BC-684C-90F4-03954EA72B45}"/>
              </a:ext>
            </a:extLst>
          </p:cNvPr>
          <p:cNvSpPr txBox="1"/>
          <p:nvPr/>
        </p:nvSpPr>
        <p:spPr>
          <a:xfrm>
            <a:off x="694481" y="2039943"/>
            <a:ext cx="10764456" cy="3416320"/>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يا ملك السلام، أعطنا سلامك، قرر لنا سلامك،</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وإغفر لنا</a:t>
            </a:r>
            <a:r>
              <a:rPr lang="en-US" sz="7200" b="1" spc="50" dirty="0">
                <a:ln w="9525" cmpd="sng">
                  <a:solidFill>
                    <a:schemeClr val="accent1"/>
                  </a:solidFill>
                  <a:prstDash val="solid"/>
                </a:ln>
                <a:solidFill>
                  <a:srgbClr val="70AD47">
                    <a:tint val="1000"/>
                  </a:srgbClr>
                </a:solidFill>
                <a:effectLst>
                  <a:glow rad="38100">
                    <a:schemeClr val="accent1">
                      <a:alpha val="40000"/>
                    </a:schemeClr>
                  </a:glow>
                </a:effectLst>
              </a:rPr>
              <a:t> </a:t>
            </a:r>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خطايانا</a:t>
            </a:r>
          </a:p>
        </p:txBody>
      </p:sp>
      <p:sp>
        <p:nvSpPr>
          <p:cNvPr id="8" name="Oval 7">
            <a:extLst>
              <a:ext uri="{FF2B5EF4-FFF2-40B4-BE49-F238E27FC236}">
                <a16:creationId xmlns:a16="http://schemas.microsoft.com/office/drawing/2014/main" id="{47A46DD7-4573-FB0A-ABC2-B66285922A53}"/>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C1994545-8F1D-55BD-AFE5-7FD909869B4E}"/>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936C2BCA-1865-B368-5623-834244C2C1B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D0FA802E-94D3-3DBD-88A8-7A093B067F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1859359312"/>
      </p:ext>
    </p:extLst>
  </p:cSld>
  <p:clrMapOvr>
    <a:masterClrMapping/>
  </p:clrMapOvr>
  <p:transition spd="slow">
    <p:wipe/>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C7F92-7C38-33B5-603F-9694B815BD0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659907B9-B8FA-9A2F-D84D-2DE6796C6FB2}"/>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8B8C35B3-31D3-05D4-55C9-3586526DE164}"/>
              </a:ext>
            </a:extLst>
          </p:cNvPr>
          <p:cNvSpPr txBox="1"/>
          <p:nvPr/>
        </p:nvSpPr>
        <p:spPr>
          <a:xfrm>
            <a:off x="706056" y="1720840"/>
            <a:ext cx="10741306" cy="3416320"/>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فرِّق أعداء الكنيسة، وحصنها،فلا تتزعزع،إلى </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الأبد</a:t>
            </a:r>
            <a:endParaRPr lang="en-EG"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F145513A-D58D-B21F-D050-ADD9305291A4}"/>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C6E74D23-481F-F843-95F6-B779EFAD9943}"/>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BD1971E3-5D18-2AEA-0D39-A4818C6744A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C70E9FF4-6D52-F2FC-B0DC-AEB1F8202B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4179439398"/>
      </p:ext>
    </p:extLst>
  </p:cSld>
  <p:clrMapOvr>
    <a:masterClrMapping/>
  </p:clrMapOvr>
  <p:transition spd="slow">
    <p:wipe/>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D299A-A72D-C41A-6485-8E9E1326A13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9095137-F2AD-1D64-3933-1EC520F14E8A}"/>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A60F9463-9EA1-D601-9552-1C3E5841B8D3}"/>
              </a:ext>
            </a:extLst>
          </p:cNvPr>
          <p:cNvSpPr txBox="1"/>
          <p:nvPr/>
        </p:nvSpPr>
        <p:spPr>
          <a:xfrm>
            <a:off x="727408" y="2039943"/>
            <a:ext cx="10737183" cy="3416320"/>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عمانوئيل إلهنا، في وسطنا الآن، بمجد أبيه،</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والروح القدس</a:t>
            </a:r>
          </a:p>
        </p:txBody>
      </p:sp>
      <p:sp>
        <p:nvSpPr>
          <p:cNvPr id="8" name="Oval 7">
            <a:extLst>
              <a:ext uri="{FF2B5EF4-FFF2-40B4-BE49-F238E27FC236}">
                <a16:creationId xmlns:a16="http://schemas.microsoft.com/office/drawing/2014/main" id="{FB510F82-D463-0AC6-644C-CB3AEE58C478}"/>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4809839B-3377-69D7-2948-965690EE7C13}"/>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8CA8BAE2-45C9-BCE5-E1CE-C5F428DA8499}"/>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1792F835-0462-FEFF-B4FA-43E93FA39B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769957427"/>
      </p:ext>
    </p:extLst>
  </p:cSld>
  <p:clrMapOvr>
    <a:masterClrMapping/>
  </p:clrMapOvr>
  <p:transition spd="slow">
    <p:wipe/>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C5D29-FEA1-AB2F-9ED4-CA65A2C3FCFC}"/>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207B0FF6-27B0-52EE-3B12-CEB0BD677C09}"/>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3E832333-E944-D5E6-7090-1ED0C62E1F3A}"/>
              </a:ext>
            </a:extLst>
          </p:cNvPr>
          <p:cNvSpPr txBox="1"/>
          <p:nvPr/>
        </p:nvSpPr>
        <p:spPr>
          <a:xfrm>
            <a:off x="740780" y="1828996"/>
            <a:ext cx="10706582" cy="3416320"/>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ليباركنا كلنا، ويطهر قلوبنا، ويشفي أمراض، نفوسنا </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وأجسادنا</a:t>
            </a:r>
            <a:endParaRPr lang="en-EG"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31D97899-9874-E70B-DB97-57E06201A8BA}"/>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A9532B9F-5BBA-1B36-7E65-B6AA8BFEB256}"/>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AD55CD96-1CA2-85DE-C576-05721A327AC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50D68D3D-8DF4-738E-6219-B86BEC57E6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2748012925"/>
      </p:ext>
    </p:extLst>
  </p:cSld>
  <p:clrMapOvr>
    <a:masterClrMapping/>
  </p:clrMapOvr>
  <p:transition spd="slow">
    <p:wipe/>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B181E-3B87-9387-6DF2-D765AE66CE0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E204C52-5490-39AB-C640-63CAE597084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0" y="0"/>
            <a:ext cx="12192000" cy="6858000"/>
          </a:xfrm>
          <a:prstGeom prst="rect">
            <a:avLst/>
          </a:prstGeom>
          <a:effectLst>
            <a:softEdge rad="254000"/>
          </a:effectLst>
        </p:spPr>
      </p:pic>
      <p:sp>
        <p:nvSpPr>
          <p:cNvPr id="4" name="TextBox 3">
            <a:extLst>
              <a:ext uri="{FF2B5EF4-FFF2-40B4-BE49-F238E27FC236}">
                <a16:creationId xmlns:a16="http://schemas.microsoft.com/office/drawing/2014/main" id="{7ABE2773-2CB0-9D19-0983-ADAE588F4889}"/>
              </a:ext>
            </a:extLst>
          </p:cNvPr>
          <p:cNvSpPr txBox="1"/>
          <p:nvPr/>
        </p:nvSpPr>
        <p:spPr>
          <a:xfrm>
            <a:off x="715834" y="1166842"/>
            <a:ext cx="10760332" cy="4524315"/>
          </a:xfrm>
          <a:prstGeom prst="rect">
            <a:avLst/>
          </a:prstGeom>
          <a:noFill/>
        </p:spPr>
        <p:txBody>
          <a:bodyPr wrap="square">
            <a:spAutoFit/>
          </a:bodyPr>
          <a:lstStyle/>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نسجد لك أيها المسيح،</a:t>
            </a: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 مع إبيك الصالح،</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والروح القدس،</a:t>
            </a:r>
            <a:endParaRPr lang="en-US"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a:p>
            <a:pPr algn="ctr" rtl="1"/>
            <a:r>
              <a:rPr lang="ar-EG" sz="7200" b="1" spc="50" dirty="0">
                <a:ln w="9525" cmpd="sng">
                  <a:solidFill>
                    <a:schemeClr val="accent1"/>
                  </a:solidFill>
                  <a:prstDash val="solid"/>
                </a:ln>
                <a:solidFill>
                  <a:srgbClr val="70AD47">
                    <a:tint val="1000"/>
                  </a:srgbClr>
                </a:solidFill>
                <a:effectLst>
                  <a:glow rad="38100">
                    <a:schemeClr val="accent1">
                      <a:alpha val="40000"/>
                    </a:schemeClr>
                  </a:glow>
                </a:effectLst>
              </a:rPr>
              <a:t>لأنك أتيت وخلصتنا</a:t>
            </a:r>
            <a:endParaRPr lang="en-EG" sz="7200"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8" name="Oval 7">
            <a:extLst>
              <a:ext uri="{FF2B5EF4-FFF2-40B4-BE49-F238E27FC236}">
                <a16:creationId xmlns:a16="http://schemas.microsoft.com/office/drawing/2014/main" id="{1B8B57D1-A6FA-20FE-8DC1-5B7B3D74ECC2}"/>
              </a:ext>
            </a:extLst>
          </p:cNvPr>
          <p:cNvSpPr/>
          <p:nvPr/>
        </p:nvSpPr>
        <p:spPr>
          <a:xfrm>
            <a:off x="10197907" y="30413"/>
            <a:ext cx="1855992" cy="1534750"/>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475BA122-C519-74F3-5CD5-EEE9A8C8C848}"/>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10141500" y="40715"/>
            <a:ext cx="1981501" cy="1333497"/>
          </a:xfrm>
          <a:prstGeom prst="rect">
            <a:avLst/>
          </a:prstGeom>
        </p:spPr>
      </p:pic>
      <p:pic>
        <p:nvPicPr>
          <p:cNvPr id="6" name="Picture 5">
            <a:extLst>
              <a:ext uri="{FF2B5EF4-FFF2-40B4-BE49-F238E27FC236}">
                <a16:creationId xmlns:a16="http://schemas.microsoft.com/office/drawing/2014/main" id="{7F40C037-0184-22B8-5E89-D31181752454}"/>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 y="0"/>
            <a:ext cx="1420356" cy="1565162"/>
          </a:xfrm>
          <a:prstGeom prst="rect">
            <a:avLst/>
          </a:prstGeom>
        </p:spPr>
      </p:pic>
      <p:pic>
        <p:nvPicPr>
          <p:cNvPr id="3" name="Picture 2">
            <a:extLst>
              <a:ext uri="{FF2B5EF4-FFF2-40B4-BE49-F238E27FC236}">
                <a16:creationId xmlns:a16="http://schemas.microsoft.com/office/drawing/2014/main" id="{EC0D5117-7532-B598-F1F1-5CF7313139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7396" y="3033006"/>
            <a:ext cx="991404" cy="3212149"/>
          </a:xfrm>
          <a:prstGeom prst="rect">
            <a:avLst/>
          </a:prstGeom>
        </p:spPr>
      </p:pic>
    </p:spTree>
    <p:extLst>
      <p:ext uri="{BB962C8B-B14F-4D97-AF65-F5344CB8AC3E}">
        <p14:creationId xmlns:p14="http://schemas.microsoft.com/office/powerpoint/2010/main" val="3154128995"/>
      </p:ext>
    </p:extLst>
  </p:cSld>
  <p:clrMapOvr>
    <a:masterClrMapping/>
  </p:clrMapOvr>
  <p:transition spd="slow">
    <p:wipe/>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B1B3E-EC8F-1E1E-3DAE-E6A2A972B99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16DBB91-6598-36F2-A9D8-1902ABE39B8B}"/>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8" name="Oval 7">
            <a:extLst>
              <a:ext uri="{FF2B5EF4-FFF2-40B4-BE49-F238E27FC236}">
                <a16:creationId xmlns:a16="http://schemas.microsoft.com/office/drawing/2014/main" id="{568A546E-C929-6CFF-1EBC-8EB0BBF1B949}"/>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C24A5114-96C0-DC09-A0F2-C5B407EBE524}"/>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654D3423-040D-85F6-5DF6-079D47F5EA3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7A16D04A-CB36-9F5A-E4B8-DA8078073501}"/>
              </a:ext>
            </a:extLst>
          </p:cNvPr>
          <p:cNvSpPr txBox="1"/>
          <p:nvPr/>
        </p:nvSpPr>
        <p:spPr>
          <a:xfrm>
            <a:off x="774657" y="2228671"/>
            <a:ext cx="10642684" cy="1200329"/>
          </a:xfrm>
          <a:prstGeom prst="rect">
            <a:avLst/>
          </a:prstGeom>
          <a:noFill/>
        </p:spPr>
        <p:txBody>
          <a:bodyPr wrap="square">
            <a:spAutoFit/>
          </a:bodyPr>
          <a:lstStyle/>
          <a:p>
            <a:pPr algn="ctr" rtl="1"/>
            <a:r>
              <a:rPr lang="ar-SA" sz="7200" dirty="0">
                <a:solidFill>
                  <a:srgbClr val="FFFFFF"/>
                </a:solidFill>
                <a:effectLst>
                  <a:glow rad="228600">
                    <a:schemeClr val="accent1">
                      <a:satMod val="175000"/>
                      <a:alpha val="40000"/>
                    </a:schemeClr>
                  </a:glow>
                </a:effectLst>
              </a:rPr>
              <a:t>كيرياليسون</a:t>
            </a:r>
            <a:endParaRPr lang="en-EG" sz="7200" dirty="0">
              <a:solidFill>
                <a:srgbClr val="FFFFFF"/>
              </a:solidFill>
              <a:effectLst>
                <a:glow rad="228600">
                  <a:schemeClr val="accent1">
                    <a:satMod val="175000"/>
                    <a:alpha val="40000"/>
                  </a:schemeClr>
                </a:glow>
              </a:effectLst>
            </a:endParaRPr>
          </a:p>
        </p:txBody>
      </p:sp>
      <p:pic>
        <p:nvPicPr>
          <p:cNvPr id="12" name="Picture 11">
            <a:extLst>
              <a:ext uri="{FF2B5EF4-FFF2-40B4-BE49-F238E27FC236}">
                <a16:creationId xmlns:a16="http://schemas.microsoft.com/office/drawing/2014/main" id="{C8072269-DD8F-9CE6-2CC6-F1AF931277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794019199"/>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50F53-D4A4-6E66-B7F9-A9A9AF3D091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26E22F-6AE8-0CF0-3A73-7A4A9C45593D}"/>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70B3D49F-7F38-A029-E216-51E45650D8E2}"/>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يا الله إرحمنا</a:t>
            </a:r>
          </a:p>
        </p:txBody>
      </p:sp>
      <p:sp>
        <p:nvSpPr>
          <p:cNvPr id="8" name="Oval 7">
            <a:extLst>
              <a:ext uri="{FF2B5EF4-FFF2-40B4-BE49-F238E27FC236}">
                <a16:creationId xmlns:a16="http://schemas.microsoft.com/office/drawing/2014/main" id="{F1EB5C69-FBFD-E25A-8122-FE7B067967EC}"/>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A8E2F1AB-5284-D0EB-A5AE-9F4D65056FFE}"/>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46953C88-F31F-CB38-B2E7-57AF5095D689}"/>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A22A9BD1-4324-1675-1428-90A7EC5C3D59}"/>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60D7C70A-9D83-94EF-A7F7-D63D977E76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3729896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D794B-B65F-5CDA-850B-EEDB4268C1B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189CA0B-FEB2-4487-4B72-B225A981D845}"/>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30BD0C64-69F3-D89A-06F5-BF52EB03FA9C}"/>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يا الله إسمعنا</a:t>
            </a:r>
          </a:p>
        </p:txBody>
      </p:sp>
      <p:sp>
        <p:nvSpPr>
          <p:cNvPr id="8" name="Oval 7">
            <a:extLst>
              <a:ext uri="{FF2B5EF4-FFF2-40B4-BE49-F238E27FC236}">
                <a16:creationId xmlns:a16="http://schemas.microsoft.com/office/drawing/2014/main" id="{E3883F2D-1E9A-1AED-4FA8-F8F375DA1AA5}"/>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1F44CA4F-B554-D6EC-C9DE-235D45789572}"/>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6A5FC418-7841-C849-22B6-93637DEF7943}"/>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24C038B8-EE18-054A-CC20-B7CA7C81D218}"/>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EC5F8056-034D-D0DC-75BB-1D060451A0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308491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614DF-8C29-708C-EDC6-73F58CE24CB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AE4374-D075-9C17-1938-F4BC718415C3}"/>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979D3665-4978-1EA2-E41E-4FBABB3DA766}"/>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يا الله أُنظر إلينا</a:t>
            </a:r>
          </a:p>
        </p:txBody>
      </p:sp>
      <p:sp>
        <p:nvSpPr>
          <p:cNvPr id="8" name="Oval 7">
            <a:extLst>
              <a:ext uri="{FF2B5EF4-FFF2-40B4-BE49-F238E27FC236}">
                <a16:creationId xmlns:a16="http://schemas.microsoft.com/office/drawing/2014/main" id="{36F4642D-8BA4-81B4-843B-691954393C4D}"/>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B9BA24DB-2673-806A-C418-F1267EB8B515}"/>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CD41FD00-F10C-A5C4-10D9-45D776DB6C77}"/>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286B396C-A1DA-AAE6-5A89-4C2EA20A65AF}"/>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D5E9ACBD-B76C-74BC-E62F-8505FC410F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424931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B9C1B-2D4F-FA39-BA7F-A9E067A8A68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FD95D35-E230-7865-B29B-825BBBA1D42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F3400364-97CA-6FA9-49DD-4FD5A48407DC}"/>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يا الله إطَّلع علينا</a:t>
            </a:r>
          </a:p>
        </p:txBody>
      </p:sp>
      <p:sp>
        <p:nvSpPr>
          <p:cNvPr id="8" name="Oval 7">
            <a:extLst>
              <a:ext uri="{FF2B5EF4-FFF2-40B4-BE49-F238E27FC236}">
                <a16:creationId xmlns:a16="http://schemas.microsoft.com/office/drawing/2014/main" id="{577FC9F1-3F0E-9225-38BC-E8F64B6D7A41}"/>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FDC33F0F-3B48-8C45-F60A-544C71D55545}"/>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23EE5FDB-9624-30AE-23ED-D74AA21BED8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31ACF94D-5981-80CC-E706-606526224EC3}"/>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2B577C96-1757-62E0-29E0-ED98E36D96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3069061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A7128-CDCC-9BE0-3BF1-062254D82D1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F508ADD-37FE-6A82-0F2E-FDFD4460AA5F}"/>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6C3EDDCA-46AC-8717-51E0-58C3AA6AC901}"/>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يا الله تراءف علينا</a:t>
            </a:r>
          </a:p>
        </p:txBody>
      </p:sp>
      <p:sp>
        <p:nvSpPr>
          <p:cNvPr id="8" name="Oval 7">
            <a:extLst>
              <a:ext uri="{FF2B5EF4-FFF2-40B4-BE49-F238E27FC236}">
                <a16:creationId xmlns:a16="http://schemas.microsoft.com/office/drawing/2014/main" id="{EFDE6648-4330-D980-5538-34E05F5403D9}"/>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1D5F019F-6768-13CB-DB94-4A6D1468EF2E}"/>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2B651EA4-AC54-CF3A-DB50-79234995F6E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356E96FC-4529-0A62-614B-CFC60B21B685}"/>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BC41ECCA-8B8E-71E6-EFDA-5CF4986C7B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3012984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9D969-6C53-7603-CDBE-ACDFED2A489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F6D2574-59F7-7445-5FC7-9201B4D858BD}"/>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6D01CDEE-CEE3-AE9D-85FD-059C7ABECDD8}"/>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 نحن شعبك</a:t>
            </a:r>
          </a:p>
        </p:txBody>
      </p:sp>
      <p:sp>
        <p:nvSpPr>
          <p:cNvPr id="8" name="Oval 7">
            <a:extLst>
              <a:ext uri="{FF2B5EF4-FFF2-40B4-BE49-F238E27FC236}">
                <a16:creationId xmlns:a16="http://schemas.microsoft.com/office/drawing/2014/main" id="{32780165-A033-87B0-6BBB-9537F0BA746C}"/>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CA994713-A077-F775-D269-04409BDF8141}"/>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52AD24FE-535D-171C-1DB5-9D39C58FD90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BE4ADCFE-28EE-D0A0-C6A1-F5105F419361}"/>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26FE07AA-F9C5-2541-0F58-FE86CE29A2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2765608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844EC-8E56-4B1B-153C-D9B9C06B13B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80FCFAF-A090-5AA1-A6B2-6102D4E7A54F}"/>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2CAD0ACB-E43C-2B2D-62FA-4D74A189CD4B}"/>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نحن جبلتك</a:t>
            </a:r>
          </a:p>
        </p:txBody>
      </p:sp>
      <p:sp>
        <p:nvSpPr>
          <p:cNvPr id="8" name="Oval 7">
            <a:extLst>
              <a:ext uri="{FF2B5EF4-FFF2-40B4-BE49-F238E27FC236}">
                <a16:creationId xmlns:a16="http://schemas.microsoft.com/office/drawing/2014/main" id="{DE0EAF51-7266-2FB9-E2E3-C0840DAE7517}"/>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814371FB-2FD7-D6DB-FC13-30568B7C8460}"/>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EDC87B4D-C02C-BC08-E2C1-08F73DE3D21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67CBEB41-8AAE-92E8-89CB-801C534D4FE7}"/>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735E730B-37D2-003D-0246-E11C1941F8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61381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F7A8A-D654-FCBF-462C-825CDECC3AE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B4D930-33C5-7012-DD8C-3EE4DEA3E94D}"/>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FCE4BCD4-8CD5-1142-44E0-E2F8159838F7}"/>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نجنا من أعدائنا</a:t>
            </a:r>
          </a:p>
        </p:txBody>
      </p:sp>
      <p:sp>
        <p:nvSpPr>
          <p:cNvPr id="8" name="Oval 7">
            <a:extLst>
              <a:ext uri="{FF2B5EF4-FFF2-40B4-BE49-F238E27FC236}">
                <a16:creationId xmlns:a16="http://schemas.microsoft.com/office/drawing/2014/main" id="{5362B8CB-6FB9-F511-8CC8-E1821A241D53}"/>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FD587FAB-E757-FCED-C0A7-CB91E6CF8FEC}"/>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85A3D54E-34A2-9B69-45BB-45358BFAD480}"/>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E7442A83-94B8-3A72-F112-596B39180115}"/>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B49A6990-0959-5A11-6518-6687614DB4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1706755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A5282-43A3-057F-DEC3-AC4191B0169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10ABEE1-C236-6EBE-9635-F302D46BE516}"/>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07A9DBC6-83E2-ED5F-A826-270A2B5D38F7}"/>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نجنا من الغلاء</a:t>
            </a:r>
          </a:p>
        </p:txBody>
      </p:sp>
      <p:sp>
        <p:nvSpPr>
          <p:cNvPr id="8" name="Oval 7">
            <a:extLst>
              <a:ext uri="{FF2B5EF4-FFF2-40B4-BE49-F238E27FC236}">
                <a16:creationId xmlns:a16="http://schemas.microsoft.com/office/drawing/2014/main" id="{6FE8B62D-098B-064D-6EF6-9EF2239D98CE}"/>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C6BBFA72-9A6C-33AC-73B3-5E7AF4E029D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B1B33E03-3A1D-3C27-0366-3EB9A2253E3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11AED62D-9C55-1299-6198-AD9BE9DED8C1}"/>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709C7CD2-790E-8D14-DFE3-4BA76AAB7B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73531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69862-BFB2-A2F4-B085-78819C2AFCF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1447AE-9A0B-0AF6-6910-288DCE51137E}"/>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4ABE43FE-7E23-67AD-5E7B-092D2FECFB52}"/>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 نحن عبيدك</a:t>
            </a:r>
          </a:p>
        </p:txBody>
      </p:sp>
      <p:sp>
        <p:nvSpPr>
          <p:cNvPr id="8" name="Oval 7">
            <a:extLst>
              <a:ext uri="{FF2B5EF4-FFF2-40B4-BE49-F238E27FC236}">
                <a16:creationId xmlns:a16="http://schemas.microsoft.com/office/drawing/2014/main" id="{26310333-1A8B-4264-A8C8-F4A604F067A7}"/>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BD652A90-4028-B7E2-E00B-DE96F9EC2437}"/>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13717540-49C2-BECA-2D02-B0A45CE1BC0B}"/>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6CD3A5BE-C359-726A-1B17-4B96C26309EA}"/>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FBD4979C-DBF7-20DA-5F2C-1CD72C1638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164979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077D1-20B3-0D29-2871-8A4C97F4DF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457926F-C2C9-6A6E-CF8C-B41FBF777AAA}"/>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E564915C-1C9C-ADE1-1685-1EABDB78AE49}"/>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أنت إبن الله</a:t>
            </a:r>
          </a:p>
        </p:txBody>
      </p:sp>
      <p:sp>
        <p:nvSpPr>
          <p:cNvPr id="8" name="Oval 7">
            <a:extLst>
              <a:ext uri="{FF2B5EF4-FFF2-40B4-BE49-F238E27FC236}">
                <a16:creationId xmlns:a16="http://schemas.microsoft.com/office/drawing/2014/main" id="{0A6A79EF-0C53-7ACB-AC1B-7C65A8A3C1ED}"/>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2A4E30A9-D37F-BF6A-BB10-40BFBC334FC7}"/>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6839D234-9C8F-35D5-DAF8-2C09A51918EC}"/>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F9CE823F-2A1A-9D4B-309A-22D5927EE492}"/>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A0057F36-F759-2E74-3327-409D8D1DB1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191518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96B50-CBB0-BB0F-D502-2AD9B5FC55D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05EBFCB-8792-5275-F53B-72FAE0DE4B47}"/>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73BEC2AE-930F-82BD-1CDE-99B1412DA8FF}"/>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reflection blurRad="6350" stA="55000" endA="300" endPos="45500" dir="5400000" sy="-100000" algn="bl" rotWithShape="0"/>
                </a:effectLst>
              </a:rPr>
              <a:t>آمنا بك</a:t>
            </a:r>
          </a:p>
        </p:txBody>
      </p:sp>
      <p:sp>
        <p:nvSpPr>
          <p:cNvPr id="8" name="Oval 7">
            <a:extLst>
              <a:ext uri="{FF2B5EF4-FFF2-40B4-BE49-F238E27FC236}">
                <a16:creationId xmlns:a16="http://schemas.microsoft.com/office/drawing/2014/main" id="{5D68753A-3EDD-74AC-B3DF-F401DC9FD6F5}"/>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328C0604-5672-3B0C-A6F2-05C77B1910F0}"/>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6F506051-AB1C-96B3-ACC2-9507298EBD89}"/>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3B235CF6-7747-F9B4-A5E3-627990DF0BC2}"/>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92C3CDA7-8BB6-B86B-F58C-385C0D6B63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2690876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873D3-A2B9-394E-890A-F8DB05639A7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9F35165-9970-6A3E-6C61-5382ADE03778}"/>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C32EDB48-9125-B03A-6000-18CDC8BFA018}"/>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reflection blurRad="6350" stA="55000" endA="300" endPos="45500" dir="5400000" sy="-100000" algn="bl" rotWithShape="0"/>
                </a:effectLst>
              </a:rPr>
              <a:t>لأنك أتيت وخلصتنا</a:t>
            </a:r>
          </a:p>
        </p:txBody>
      </p:sp>
      <p:sp>
        <p:nvSpPr>
          <p:cNvPr id="8" name="Oval 7">
            <a:extLst>
              <a:ext uri="{FF2B5EF4-FFF2-40B4-BE49-F238E27FC236}">
                <a16:creationId xmlns:a16="http://schemas.microsoft.com/office/drawing/2014/main" id="{7CAB7F1F-F798-9EA2-91EE-EFB97FD613A0}"/>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58505035-8579-5EEF-A6A5-9507B9D17081}"/>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E4C71FCC-18ED-2315-7165-B9B27E30CEAF}"/>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B3375463-EA9C-2D7E-1334-1D9C8CA9CFAC}"/>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439D06AF-9E85-2CB5-02BA-65C9CD4646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122535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A145B-B110-C1B5-9DBE-46219FEA834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7CE7E21-D4C2-B678-C10B-2B6F35519747}"/>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C697A34A-CF08-AB48-B098-1AF88E33CBB9}"/>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تعهدنا بخلاصك</a:t>
            </a:r>
          </a:p>
        </p:txBody>
      </p:sp>
      <p:sp>
        <p:nvSpPr>
          <p:cNvPr id="8" name="Oval 7">
            <a:extLst>
              <a:ext uri="{FF2B5EF4-FFF2-40B4-BE49-F238E27FC236}">
                <a16:creationId xmlns:a16="http://schemas.microsoft.com/office/drawing/2014/main" id="{B12E3DAA-2D86-DF8D-6201-ACCF30D0316A}"/>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4FC60486-61A8-4671-E0A3-9004D4EB5D0C}"/>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8338638C-1E1E-A413-F6B7-C35BDD96EFB5}"/>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85218003-1C33-B04F-2F88-C1B2C503CD4A}"/>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8C54584D-944E-5910-3298-92BB10D47B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3368578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580E9-C236-7EA0-678B-D69DC11AA57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92BF473-D2EF-9F6B-BC36-C76816A3A343}"/>
              </a:ext>
            </a:extLst>
          </p:cNvPr>
          <p:cNvPicPr>
            <a:picLocks noChangeAspect="1"/>
          </p:cNvPicPr>
          <p:nvPr/>
        </p:nvPicPr>
        <p:blipFill>
          <a:blip r:embed="rId2">
            <a:alphaModFix amt="70000"/>
            <a:extLst>
              <a:ext uri="{28A0092B-C50C-407E-A947-70E740481C1C}">
                <a14:useLocalDpi xmlns:a14="http://schemas.microsoft.com/office/drawing/2010/main" val="0"/>
              </a:ext>
            </a:extLst>
          </a:blip>
          <a:srcRect/>
          <a:stretch/>
        </p:blipFill>
        <p:spPr>
          <a:xfrm>
            <a:off x="-2" y="38617"/>
            <a:ext cx="12192002" cy="6858000"/>
          </a:xfrm>
          <a:prstGeom prst="rect">
            <a:avLst/>
          </a:prstGeom>
          <a:effectLst>
            <a:softEdge rad="254000"/>
          </a:effectLst>
        </p:spPr>
      </p:pic>
      <p:sp>
        <p:nvSpPr>
          <p:cNvPr id="9" name="TextBox 8">
            <a:extLst>
              <a:ext uri="{FF2B5EF4-FFF2-40B4-BE49-F238E27FC236}">
                <a16:creationId xmlns:a16="http://schemas.microsoft.com/office/drawing/2014/main" id="{7A89511F-FE0F-024C-069A-A44E075C132B}"/>
              </a:ext>
            </a:extLst>
          </p:cNvPr>
          <p:cNvSpPr txBox="1"/>
          <p:nvPr/>
        </p:nvSpPr>
        <p:spPr>
          <a:xfrm>
            <a:off x="-4" y="3553937"/>
            <a:ext cx="5998621" cy="1200329"/>
          </a:xfrm>
          <a:prstGeom prst="rect">
            <a:avLst/>
          </a:prstGeom>
          <a:noFill/>
        </p:spPr>
        <p:txBody>
          <a:bodyPr wrap="square" lIns="91440" tIns="45720" rIns="91440" bIns="45720" rtlCol="0" anchor="t">
            <a:spAutoFit/>
          </a:bodyPr>
          <a:lstStyle/>
          <a:p>
            <a:pPr algn="ctr"/>
            <a:r>
              <a:rPr lang="ar-EG" sz="7200" b="1" dirty="0">
                <a:ln w="13462">
                  <a:solidFill>
                    <a:schemeClr val="bg1"/>
                  </a:solidFill>
                  <a:prstDash val="solid"/>
                </a:ln>
                <a:solidFill>
                  <a:srgbClr val="FFFFFF"/>
                </a:solidFill>
                <a:effectLst>
                  <a:glow rad="63500">
                    <a:schemeClr val="accent1">
                      <a:satMod val="175000"/>
                      <a:alpha val="40000"/>
                    </a:schemeClr>
                  </a:glow>
                  <a:outerShdw dist="38100" dir="2700000" algn="bl" rotWithShape="0">
                    <a:schemeClr val="accent5"/>
                  </a:outerShdw>
                  <a:reflection blurRad="6350" stA="55000" endA="300" endPos="45500" dir="5400000" sy="-100000" algn="bl" rotWithShape="0"/>
                </a:effectLst>
              </a:rPr>
              <a:t>وإغفر لنا خطايانا</a:t>
            </a:r>
          </a:p>
        </p:txBody>
      </p:sp>
      <p:sp>
        <p:nvSpPr>
          <p:cNvPr id="8" name="Oval 7">
            <a:extLst>
              <a:ext uri="{FF2B5EF4-FFF2-40B4-BE49-F238E27FC236}">
                <a16:creationId xmlns:a16="http://schemas.microsoft.com/office/drawing/2014/main" id="{A0CA3BC6-59C5-C718-5DAC-E67CBB90176A}"/>
              </a:ext>
            </a:extLst>
          </p:cNvPr>
          <p:cNvSpPr/>
          <p:nvPr/>
        </p:nvSpPr>
        <p:spPr>
          <a:xfrm>
            <a:off x="10296657" y="38617"/>
            <a:ext cx="1768544" cy="1620003"/>
          </a:xfrm>
          <a:prstGeom prst="ellipse">
            <a:avLst/>
          </a:prstGeom>
          <a:solidFill>
            <a:srgbClr val="FFFFFF">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pic>
        <p:nvPicPr>
          <p:cNvPr id="7" name="Picture 6">
            <a:extLst>
              <a:ext uri="{FF2B5EF4-FFF2-40B4-BE49-F238E27FC236}">
                <a16:creationId xmlns:a16="http://schemas.microsoft.com/office/drawing/2014/main" id="{BF3A16D5-9A0E-82E8-0F53-E646A592E15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10072477" y="102660"/>
            <a:ext cx="2216903" cy="1491916"/>
          </a:xfrm>
          <a:prstGeom prst="rect">
            <a:avLst/>
          </a:prstGeom>
        </p:spPr>
      </p:pic>
      <p:pic>
        <p:nvPicPr>
          <p:cNvPr id="6" name="Picture 5">
            <a:extLst>
              <a:ext uri="{FF2B5EF4-FFF2-40B4-BE49-F238E27FC236}">
                <a16:creationId xmlns:a16="http://schemas.microsoft.com/office/drawing/2014/main" id="{8D8BA01A-EFC2-7936-A07C-6F2C4FC7EA42}"/>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0"/>
            <a:ext cx="1549317" cy="1658620"/>
          </a:xfrm>
          <a:prstGeom prst="rect">
            <a:avLst/>
          </a:prstGeom>
        </p:spPr>
      </p:pic>
      <p:sp>
        <p:nvSpPr>
          <p:cNvPr id="4" name="TextBox 3">
            <a:extLst>
              <a:ext uri="{FF2B5EF4-FFF2-40B4-BE49-F238E27FC236}">
                <a16:creationId xmlns:a16="http://schemas.microsoft.com/office/drawing/2014/main" id="{E7CF0C79-753C-4E46-2F24-C3783439A378}"/>
              </a:ext>
            </a:extLst>
          </p:cNvPr>
          <p:cNvSpPr txBox="1"/>
          <p:nvPr/>
        </p:nvSpPr>
        <p:spPr>
          <a:xfrm>
            <a:off x="1549317" y="1407749"/>
            <a:ext cx="10642684" cy="2308324"/>
          </a:xfrm>
          <a:prstGeom prst="rect">
            <a:avLst/>
          </a:prstGeom>
          <a:noFill/>
        </p:spPr>
        <p:txBody>
          <a:bodyPr wrap="square">
            <a:spAutoFit/>
          </a:bodyPr>
          <a:lstStyle/>
          <a:p>
            <a:pPr algn="ctr"/>
            <a:r>
              <a:rPr lang="ar-EG" sz="7200" b="1" dirty="0">
                <a:ln w="13462">
                  <a:solidFill>
                    <a:schemeClr val="bg1"/>
                  </a:solidFill>
                  <a:prstDash val="solid"/>
                </a:ln>
                <a:solidFill>
                  <a:srgbClr val="FFFFFF"/>
                </a:solidFill>
                <a:effectLst>
                  <a:outerShdw dist="38100" dir="2700000" algn="bl" rotWithShape="0">
                    <a:schemeClr val="accent5"/>
                  </a:outerShdw>
                </a:effectLst>
              </a:rPr>
              <a:t>+ كيريي ليسون، كيريي ليسون، كيريي ليسون</a:t>
            </a:r>
          </a:p>
        </p:txBody>
      </p:sp>
      <p:pic>
        <p:nvPicPr>
          <p:cNvPr id="12" name="Picture 11">
            <a:extLst>
              <a:ext uri="{FF2B5EF4-FFF2-40B4-BE49-F238E27FC236}">
                <a16:creationId xmlns:a16="http://schemas.microsoft.com/office/drawing/2014/main" id="{BA1A4AB3-BEBA-ED8D-3A93-ED4456366A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2418" y="4592129"/>
            <a:ext cx="1523999" cy="2186479"/>
          </a:xfrm>
          <a:prstGeom prst="rect">
            <a:avLst/>
          </a:prstGeom>
        </p:spPr>
      </p:pic>
    </p:spTree>
    <p:extLst>
      <p:ext uri="{BB962C8B-B14F-4D97-AF65-F5344CB8AC3E}">
        <p14:creationId xmlns:p14="http://schemas.microsoft.com/office/powerpoint/2010/main" val="67913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546</TotalTime>
  <Words>3571</Words>
  <Application>Microsoft Macintosh PowerPoint</Application>
  <PresentationFormat>Widescreen</PresentationFormat>
  <Paragraphs>457</Paragraphs>
  <Slides>268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268</vt:i4>
      </vt:variant>
    </vt:vector>
  </HeadingPairs>
  <TitlesOfParts>
    <vt:vector size="274" baseType="lpstr">
      <vt:lpstr>Aptos</vt:lpstr>
      <vt:lpstr>Aptos Display</vt:lpstr>
      <vt:lpstr>Arial</vt:lpstr>
      <vt:lpstr>Calibri</vt:lpstr>
      <vt:lpstr>Helvetica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Rose Kromal</dc:creator>
  <cp:lastModifiedBy>Rose Kromal</cp:lastModifiedBy>
  <cp:revision>13</cp:revision>
  <dcterms:created xsi:type="dcterms:W3CDTF">2026-08-31T14:25:55Z</dcterms:created>
  <dcterms:modified xsi:type="dcterms:W3CDTF">2026-10-01T11:17:06Z</dcterms:modified>
</cp:coreProperties>
</file>